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5" r:id="rId1"/>
  </p:sldMasterIdLst>
  <p:notesMasterIdLst>
    <p:notesMasterId r:id="rId32"/>
  </p:notesMasterIdLst>
  <p:handoutMasterIdLst>
    <p:handoutMasterId r:id="rId33"/>
  </p:handoutMasterIdLst>
  <p:sldIdLst>
    <p:sldId id="301" r:id="rId2"/>
    <p:sldId id="257" r:id="rId3"/>
    <p:sldId id="258" r:id="rId4"/>
    <p:sldId id="289" r:id="rId5"/>
    <p:sldId id="293" r:id="rId6"/>
    <p:sldId id="261" r:id="rId7"/>
    <p:sldId id="273" r:id="rId8"/>
    <p:sldId id="285" r:id="rId9"/>
    <p:sldId id="274" r:id="rId10"/>
    <p:sldId id="304" r:id="rId11"/>
    <p:sldId id="279" r:id="rId12"/>
    <p:sldId id="302" r:id="rId13"/>
    <p:sldId id="287" r:id="rId14"/>
    <p:sldId id="286" r:id="rId15"/>
    <p:sldId id="264" r:id="rId16"/>
    <p:sldId id="281" r:id="rId17"/>
    <p:sldId id="282" r:id="rId18"/>
    <p:sldId id="305" r:id="rId19"/>
    <p:sldId id="306" r:id="rId20"/>
    <p:sldId id="307" r:id="rId21"/>
    <p:sldId id="309" r:id="rId22"/>
    <p:sldId id="311" r:id="rId23"/>
    <p:sldId id="312" r:id="rId24"/>
    <p:sldId id="314" r:id="rId25"/>
    <p:sldId id="316" r:id="rId26"/>
    <p:sldId id="292" r:id="rId27"/>
    <p:sldId id="303" r:id="rId28"/>
    <p:sldId id="266" r:id="rId29"/>
    <p:sldId id="283" r:id="rId30"/>
    <p:sldId id="284" r:id="rId31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0BC"/>
    <a:srgbClr val="19B919"/>
    <a:srgbClr val="3C7FBB"/>
    <a:srgbClr val="FAFAF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94" autoAdjust="0"/>
    <p:restoredTop sz="93032" autoAdjust="0"/>
  </p:normalViewPr>
  <p:slideViewPr>
    <p:cSldViewPr snapToGrid="0">
      <p:cViewPr varScale="1">
        <p:scale>
          <a:sx n="104" d="100"/>
          <a:sy n="104" d="100"/>
        </p:scale>
        <p:origin x="1062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6.wdp"/><Relationship Id="rId3" Type="http://schemas.microsoft.com/office/2007/relationships/hdphoto" Target="../media/hdphoto3.wdp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microsoft.com/office/2007/relationships/hdphoto" Target="../media/hdphoto4.wdp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image" Target="../media/image16.jpeg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E49E04-C0D2-4176-9D3D-C96A1569A0A9}" type="doc">
      <dgm:prSet loTypeId="urn:microsoft.com/office/officeart/2008/layout/RadialCluster" loCatId="cycle" qsTypeId="urn:microsoft.com/office/officeart/2005/8/quickstyle/3d9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57DE2F-A5B7-469B-B138-C7AE16F7150E}">
      <dgm:prSet phldrT="[Текст]" custT="1"/>
      <dgm:spPr/>
      <dgm:t>
        <a:bodyPr/>
        <a:lstStyle/>
        <a:p>
          <a:pPr algn="l"/>
          <a:r>
            <a:rPr lang="en-US" sz="1800" b="1" dirty="0" smtClean="0"/>
            <a:t>Vladimir</a:t>
          </a:r>
          <a:endParaRPr lang="ru-RU" sz="1800" b="1" dirty="0"/>
        </a:p>
      </dgm:t>
    </dgm:pt>
    <dgm:pt modelId="{0F8AC002-8D62-4FB1-9EE3-1F1A27963111}" type="parTrans" cxnId="{FA382697-1A8A-4265-9027-EB27D9955AA4}">
      <dgm:prSet/>
      <dgm:spPr/>
      <dgm:t>
        <a:bodyPr/>
        <a:lstStyle/>
        <a:p>
          <a:endParaRPr lang="ru-RU" sz="1800"/>
        </a:p>
      </dgm:t>
    </dgm:pt>
    <dgm:pt modelId="{0EB4F4E2-29BC-4C5D-9DAB-0D4BE32B7E28}" type="sibTrans" cxnId="{FA382697-1A8A-4265-9027-EB27D9955AA4}">
      <dgm:prSet/>
      <dgm:spPr/>
      <dgm:t>
        <a:bodyPr/>
        <a:lstStyle/>
        <a:p>
          <a:endParaRPr lang="ru-RU" sz="1800"/>
        </a:p>
      </dgm:t>
    </dgm:pt>
    <dgm:pt modelId="{3BB238D4-1ABB-4C76-A629-D64C8E424057}">
      <dgm:prSet phldrT="[Текст]" custT="1"/>
      <dgm:spPr/>
      <dgm:t>
        <a:bodyPr/>
        <a:lstStyle/>
        <a:p>
          <a:pPr algn="ctr"/>
          <a:r>
            <a:rPr lang="en-US" sz="1800" b="1" dirty="0" smtClean="0"/>
            <a:t>Ryazan</a:t>
          </a:r>
          <a:endParaRPr lang="ru-RU" sz="1800" b="1" dirty="0"/>
        </a:p>
      </dgm:t>
    </dgm:pt>
    <dgm:pt modelId="{8C0FA768-568A-4CB9-ADBC-47170B8479DF}" type="parTrans" cxnId="{FC1F38AE-93AB-48C0-B291-E16201CEEF31}">
      <dgm:prSet/>
      <dgm:spPr/>
      <dgm:t>
        <a:bodyPr/>
        <a:lstStyle/>
        <a:p>
          <a:endParaRPr lang="ru-RU" sz="1800"/>
        </a:p>
      </dgm:t>
    </dgm:pt>
    <dgm:pt modelId="{3883B4F5-24EA-468D-8548-D2438B40C544}" type="sibTrans" cxnId="{FC1F38AE-93AB-48C0-B291-E16201CEEF31}">
      <dgm:prSet/>
      <dgm:spPr/>
      <dgm:t>
        <a:bodyPr/>
        <a:lstStyle/>
        <a:p>
          <a:endParaRPr lang="ru-RU" sz="1800"/>
        </a:p>
      </dgm:t>
    </dgm:pt>
    <dgm:pt modelId="{F4D3A6F8-0821-4A23-923E-2879F225D1B8}">
      <dgm:prSet phldrT="[Текст]" custT="1"/>
      <dgm:spPr/>
      <dgm:t>
        <a:bodyPr/>
        <a:lstStyle/>
        <a:p>
          <a:pPr algn="ctr"/>
          <a:r>
            <a:rPr lang="en-US" sz="1800" b="1" dirty="0" smtClean="0"/>
            <a:t>Noginsk</a:t>
          </a:r>
          <a:endParaRPr lang="ru-RU" sz="1800" b="1" dirty="0"/>
        </a:p>
      </dgm:t>
    </dgm:pt>
    <dgm:pt modelId="{9EE77B22-B999-40A8-B64A-EA85D97A7043}" type="parTrans" cxnId="{68DEAD2A-36D4-4A36-9500-ED70E1162E5A}">
      <dgm:prSet/>
      <dgm:spPr/>
      <dgm:t>
        <a:bodyPr/>
        <a:lstStyle/>
        <a:p>
          <a:endParaRPr lang="ru-RU"/>
        </a:p>
      </dgm:t>
    </dgm:pt>
    <dgm:pt modelId="{7D2767AF-1A6F-411D-A825-EA315CCD0D65}" type="sibTrans" cxnId="{68DEAD2A-36D4-4A36-9500-ED70E1162E5A}">
      <dgm:prSet/>
      <dgm:spPr/>
      <dgm:t>
        <a:bodyPr/>
        <a:lstStyle/>
        <a:p>
          <a:endParaRPr lang="ru-RU"/>
        </a:p>
      </dgm:t>
    </dgm:pt>
    <dgm:pt modelId="{94330349-1E93-4738-8B30-626D82679101}">
      <dgm:prSet phldrT="[Текст]" custT="1"/>
      <dgm:spPr/>
      <dgm:t>
        <a:bodyPr/>
        <a:lstStyle/>
        <a:p>
          <a:pPr algn="ctr"/>
          <a:r>
            <a:rPr lang="en-US" sz="1800" b="1" dirty="0" smtClean="0"/>
            <a:t>Moscow</a:t>
          </a:r>
          <a:r>
            <a:rPr lang="ru-RU" sz="1800" dirty="0" smtClean="0"/>
            <a:t/>
          </a:r>
          <a:br>
            <a:rPr lang="ru-RU" sz="1800" dirty="0" smtClean="0"/>
          </a:br>
          <a:endParaRPr lang="ru-RU" sz="1800" dirty="0"/>
        </a:p>
      </dgm:t>
    </dgm:pt>
    <dgm:pt modelId="{E1662AB4-3B4F-4417-8456-453B19F0E6D5}" type="parTrans" cxnId="{A3FC546C-4E89-45AA-BCF8-C6DEA8F8C797}">
      <dgm:prSet/>
      <dgm:spPr/>
      <dgm:t>
        <a:bodyPr/>
        <a:lstStyle/>
        <a:p>
          <a:endParaRPr lang="ru-RU"/>
        </a:p>
      </dgm:t>
    </dgm:pt>
    <dgm:pt modelId="{7FACA09E-D56C-42FB-AB66-3582594BF394}" type="sibTrans" cxnId="{A3FC546C-4E89-45AA-BCF8-C6DEA8F8C797}">
      <dgm:prSet/>
      <dgm:spPr/>
      <dgm:t>
        <a:bodyPr/>
        <a:lstStyle/>
        <a:p>
          <a:endParaRPr lang="ru-RU"/>
        </a:p>
      </dgm:t>
    </dgm:pt>
    <dgm:pt modelId="{7585BA36-7DB0-406B-83DA-F1C00ED22C88}">
      <dgm:prSet phldrT="[Текст]" custT="1"/>
      <dgm:spPr/>
      <dgm:t>
        <a:bodyPr/>
        <a:lstStyle/>
        <a:p>
          <a:r>
            <a:rPr lang="en-US" sz="1800" b="1" dirty="0" smtClean="0"/>
            <a:t>Yaroslavl</a:t>
          </a:r>
          <a:endParaRPr lang="ru-RU" b="1" dirty="0"/>
        </a:p>
      </dgm:t>
    </dgm:pt>
    <dgm:pt modelId="{EF1444D3-B252-4F0C-9710-98FB4FA355D2}" type="parTrans" cxnId="{6DF6FC4F-7683-4258-88D5-DCD89377AF4F}">
      <dgm:prSet/>
      <dgm:spPr/>
      <dgm:t>
        <a:bodyPr/>
        <a:lstStyle/>
        <a:p>
          <a:endParaRPr lang="ru-RU"/>
        </a:p>
      </dgm:t>
    </dgm:pt>
    <dgm:pt modelId="{ECBF5F49-1A3E-4172-A44D-03491A13BF85}" type="sibTrans" cxnId="{6DF6FC4F-7683-4258-88D5-DCD89377AF4F}">
      <dgm:prSet/>
      <dgm:spPr/>
      <dgm:t>
        <a:bodyPr/>
        <a:lstStyle/>
        <a:p>
          <a:endParaRPr lang="ru-RU"/>
        </a:p>
      </dgm:t>
    </dgm:pt>
    <dgm:pt modelId="{FECEC747-E689-4E99-90F7-23D4B79411D5}" type="pres">
      <dgm:prSet presAssocID="{2FE49E04-C0D2-4176-9D3D-C96A1569A0A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96645D27-5C48-4A88-8081-3CC326AC8B0A}" type="pres">
      <dgm:prSet presAssocID="{F4D3A6F8-0821-4A23-923E-2879F225D1B8}" presName="singleCycle" presStyleCnt="0"/>
      <dgm:spPr/>
      <dgm:t>
        <a:bodyPr/>
        <a:lstStyle/>
        <a:p>
          <a:endParaRPr lang="ru-RU"/>
        </a:p>
      </dgm:t>
    </dgm:pt>
    <dgm:pt modelId="{0C40DB1D-D9FF-4287-99E4-B88D8F081A6B}" type="pres">
      <dgm:prSet presAssocID="{F4D3A6F8-0821-4A23-923E-2879F225D1B8}" presName="singleCenter" presStyleLbl="node1" presStyleIdx="0" presStyleCnt="5" custLinFactNeighborX="-48083" custLinFactNeighborY="33033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215F980E-74A6-451A-85D9-9A0AB0B18E60}" type="pres">
      <dgm:prSet presAssocID="{0F8AC002-8D62-4FB1-9EE3-1F1A27963111}" presName="Name56" presStyleLbl="parChTrans1D2" presStyleIdx="0" presStyleCnt="4"/>
      <dgm:spPr/>
      <dgm:t>
        <a:bodyPr/>
        <a:lstStyle/>
        <a:p>
          <a:endParaRPr lang="ru-RU"/>
        </a:p>
      </dgm:t>
    </dgm:pt>
    <dgm:pt modelId="{B40055AA-9F33-495B-9EE6-EF597B9B0717}" type="pres">
      <dgm:prSet presAssocID="{C057DE2F-A5B7-469B-B138-C7AE16F7150E}" presName="text0" presStyleLbl="node1" presStyleIdx="1" presStyleCnt="5" custScaleX="188925" custRadScaleRad="76556" custRadScaleInc="2064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7DF685-C23C-4F67-9C37-5425F8C8F70C}" type="pres">
      <dgm:prSet presAssocID="{8C0FA768-568A-4CB9-ADBC-47170B8479DF}" presName="Name56" presStyleLbl="parChTrans1D2" presStyleIdx="1" presStyleCnt="4"/>
      <dgm:spPr/>
      <dgm:t>
        <a:bodyPr/>
        <a:lstStyle/>
        <a:p>
          <a:endParaRPr lang="ru-RU"/>
        </a:p>
      </dgm:t>
    </dgm:pt>
    <dgm:pt modelId="{C1210B24-87F6-441D-8CEC-5F290CFF4B58}" type="pres">
      <dgm:prSet presAssocID="{3BB238D4-1ABB-4C76-A629-D64C8E424057}" presName="text0" presStyleLbl="node1" presStyleIdx="2" presStyleCnt="5" custScaleX="190119" custRadScaleRad="140274" custRadScaleInc="1066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D8B34B-B32C-4293-8D8B-871B33A44F7E}" type="pres">
      <dgm:prSet presAssocID="{E1662AB4-3B4F-4417-8456-453B19F0E6D5}" presName="Name56" presStyleLbl="parChTrans1D2" presStyleIdx="2" presStyleCnt="4"/>
      <dgm:spPr/>
      <dgm:t>
        <a:bodyPr/>
        <a:lstStyle/>
        <a:p>
          <a:endParaRPr lang="ru-RU"/>
        </a:p>
      </dgm:t>
    </dgm:pt>
    <dgm:pt modelId="{F5B835F8-8C6F-4075-8C0F-71981CBB54D5}" type="pres">
      <dgm:prSet presAssocID="{94330349-1E93-4738-8B30-626D82679101}" presName="text0" presStyleLbl="node1" presStyleIdx="3" presStyleCnt="5" custScaleX="165468" custRadScaleRad="206662" custRadScaleInc="2288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033F11-0DA9-49A5-9777-AD3E3E6F6FC6}" type="pres">
      <dgm:prSet presAssocID="{EF1444D3-B252-4F0C-9710-98FB4FA355D2}" presName="Name56" presStyleLbl="parChTrans1D2" presStyleIdx="3" presStyleCnt="4"/>
      <dgm:spPr/>
      <dgm:t>
        <a:bodyPr/>
        <a:lstStyle/>
        <a:p>
          <a:endParaRPr lang="ru-RU"/>
        </a:p>
      </dgm:t>
    </dgm:pt>
    <dgm:pt modelId="{D8F010DC-3FE3-4EE7-9EF4-C706E1C37CD8}" type="pres">
      <dgm:prSet presAssocID="{7585BA36-7DB0-406B-83DA-F1C00ED22C88}" presName="text0" presStyleLbl="node1" presStyleIdx="4" presStyleCnt="5" custScaleX="288615" custRadScaleRad="155412" custRadScaleInc="2628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9B675B0-ADFF-43A5-9B9C-6B81C8290E8B}" type="presOf" srcId="{3BB238D4-1ABB-4C76-A629-D64C8E424057}" destId="{C1210B24-87F6-441D-8CEC-5F290CFF4B58}" srcOrd="0" destOrd="0" presId="urn:microsoft.com/office/officeart/2008/layout/RadialCluster"/>
    <dgm:cxn modelId="{534FE852-EE95-4E39-B0DD-4B5DEB94115A}" type="presOf" srcId="{C057DE2F-A5B7-469B-B138-C7AE16F7150E}" destId="{B40055AA-9F33-495B-9EE6-EF597B9B0717}" srcOrd="0" destOrd="0" presId="urn:microsoft.com/office/officeart/2008/layout/RadialCluster"/>
    <dgm:cxn modelId="{49D9FA85-43EB-4538-8A52-9494C1E5860F}" type="presOf" srcId="{0F8AC002-8D62-4FB1-9EE3-1F1A27963111}" destId="{215F980E-74A6-451A-85D9-9A0AB0B18E60}" srcOrd="0" destOrd="0" presId="urn:microsoft.com/office/officeart/2008/layout/RadialCluster"/>
    <dgm:cxn modelId="{68DEAD2A-36D4-4A36-9500-ED70E1162E5A}" srcId="{2FE49E04-C0D2-4176-9D3D-C96A1569A0A9}" destId="{F4D3A6F8-0821-4A23-923E-2879F225D1B8}" srcOrd="0" destOrd="0" parTransId="{9EE77B22-B999-40A8-B64A-EA85D97A7043}" sibTransId="{7D2767AF-1A6F-411D-A825-EA315CCD0D65}"/>
    <dgm:cxn modelId="{E4BC51AC-069A-4CFB-9397-B082B13D1798}" type="presOf" srcId="{94330349-1E93-4738-8B30-626D82679101}" destId="{F5B835F8-8C6F-4075-8C0F-71981CBB54D5}" srcOrd="0" destOrd="0" presId="urn:microsoft.com/office/officeart/2008/layout/RadialCluster"/>
    <dgm:cxn modelId="{DACA0A6F-5C23-4442-8359-D4B3E4E7D09F}" type="presOf" srcId="{F4D3A6F8-0821-4A23-923E-2879F225D1B8}" destId="{0C40DB1D-D9FF-4287-99E4-B88D8F081A6B}" srcOrd="0" destOrd="0" presId="urn:microsoft.com/office/officeart/2008/layout/RadialCluster"/>
    <dgm:cxn modelId="{FA382697-1A8A-4265-9027-EB27D9955AA4}" srcId="{F4D3A6F8-0821-4A23-923E-2879F225D1B8}" destId="{C057DE2F-A5B7-469B-B138-C7AE16F7150E}" srcOrd="0" destOrd="0" parTransId="{0F8AC002-8D62-4FB1-9EE3-1F1A27963111}" sibTransId="{0EB4F4E2-29BC-4C5D-9DAB-0D4BE32B7E28}"/>
    <dgm:cxn modelId="{FC1F38AE-93AB-48C0-B291-E16201CEEF31}" srcId="{F4D3A6F8-0821-4A23-923E-2879F225D1B8}" destId="{3BB238D4-1ABB-4C76-A629-D64C8E424057}" srcOrd="1" destOrd="0" parTransId="{8C0FA768-568A-4CB9-ADBC-47170B8479DF}" sibTransId="{3883B4F5-24EA-468D-8548-D2438B40C544}"/>
    <dgm:cxn modelId="{662ED6E3-02C5-4E23-B53F-15C25443D7B1}" type="presOf" srcId="{2FE49E04-C0D2-4176-9D3D-C96A1569A0A9}" destId="{FECEC747-E689-4E99-90F7-23D4B79411D5}" srcOrd="0" destOrd="0" presId="urn:microsoft.com/office/officeart/2008/layout/RadialCluster"/>
    <dgm:cxn modelId="{6DF6FC4F-7683-4258-88D5-DCD89377AF4F}" srcId="{F4D3A6F8-0821-4A23-923E-2879F225D1B8}" destId="{7585BA36-7DB0-406B-83DA-F1C00ED22C88}" srcOrd="3" destOrd="0" parTransId="{EF1444D3-B252-4F0C-9710-98FB4FA355D2}" sibTransId="{ECBF5F49-1A3E-4172-A44D-03491A13BF85}"/>
    <dgm:cxn modelId="{A3FC546C-4E89-45AA-BCF8-C6DEA8F8C797}" srcId="{F4D3A6F8-0821-4A23-923E-2879F225D1B8}" destId="{94330349-1E93-4738-8B30-626D82679101}" srcOrd="2" destOrd="0" parTransId="{E1662AB4-3B4F-4417-8456-453B19F0E6D5}" sibTransId="{7FACA09E-D56C-42FB-AB66-3582594BF394}"/>
    <dgm:cxn modelId="{03D8E173-7118-4BDD-B81D-5BC135537555}" type="presOf" srcId="{8C0FA768-568A-4CB9-ADBC-47170B8479DF}" destId="{DC7DF685-C23C-4F67-9C37-5425F8C8F70C}" srcOrd="0" destOrd="0" presId="urn:microsoft.com/office/officeart/2008/layout/RadialCluster"/>
    <dgm:cxn modelId="{C558BF04-C0A9-4002-8AA6-F917A883F693}" type="presOf" srcId="{7585BA36-7DB0-406B-83DA-F1C00ED22C88}" destId="{D8F010DC-3FE3-4EE7-9EF4-C706E1C37CD8}" srcOrd="0" destOrd="0" presId="urn:microsoft.com/office/officeart/2008/layout/RadialCluster"/>
    <dgm:cxn modelId="{E41E9033-170B-438D-886A-B867771BBAB1}" type="presOf" srcId="{E1662AB4-3B4F-4417-8456-453B19F0E6D5}" destId="{E7D8B34B-B32C-4293-8D8B-871B33A44F7E}" srcOrd="0" destOrd="0" presId="urn:microsoft.com/office/officeart/2008/layout/RadialCluster"/>
    <dgm:cxn modelId="{6049595C-C3B1-443F-9AC0-5A3612AEFDD8}" type="presOf" srcId="{EF1444D3-B252-4F0C-9710-98FB4FA355D2}" destId="{38033F11-0DA9-49A5-9777-AD3E3E6F6FC6}" srcOrd="0" destOrd="0" presId="urn:microsoft.com/office/officeart/2008/layout/RadialCluster"/>
    <dgm:cxn modelId="{0CF2AD45-E9E5-4F07-BD47-DCCE356D1573}" type="presParOf" srcId="{FECEC747-E689-4E99-90F7-23D4B79411D5}" destId="{96645D27-5C48-4A88-8081-3CC326AC8B0A}" srcOrd="0" destOrd="0" presId="urn:microsoft.com/office/officeart/2008/layout/RadialCluster"/>
    <dgm:cxn modelId="{EB40CD75-F304-44CE-A085-E6DC98A4AB65}" type="presParOf" srcId="{96645D27-5C48-4A88-8081-3CC326AC8B0A}" destId="{0C40DB1D-D9FF-4287-99E4-B88D8F081A6B}" srcOrd="0" destOrd="0" presId="urn:microsoft.com/office/officeart/2008/layout/RadialCluster"/>
    <dgm:cxn modelId="{121EBED2-F980-461F-A2D8-AC82A7D96377}" type="presParOf" srcId="{96645D27-5C48-4A88-8081-3CC326AC8B0A}" destId="{215F980E-74A6-451A-85D9-9A0AB0B18E60}" srcOrd="1" destOrd="0" presId="urn:microsoft.com/office/officeart/2008/layout/RadialCluster"/>
    <dgm:cxn modelId="{6DC77C99-1C2C-4A6F-AD4E-57D66AE2C34C}" type="presParOf" srcId="{96645D27-5C48-4A88-8081-3CC326AC8B0A}" destId="{B40055AA-9F33-495B-9EE6-EF597B9B0717}" srcOrd="2" destOrd="0" presId="urn:microsoft.com/office/officeart/2008/layout/RadialCluster"/>
    <dgm:cxn modelId="{1C7A6AE4-4361-42F9-BE59-6997E7786A27}" type="presParOf" srcId="{96645D27-5C48-4A88-8081-3CC326AC8B0A}" destId="{DC7DF685-C23C-4F67-9C37-5425F8C8F70C}" srcOrd="3" destOrd="0" presId="urn:microsoft.com/office/officeart/2008/layout/RadialCluster"/>
    <dgm:cxn modelId="{40D3E2DE-C333-47FD-9AB1-0CEF0490A21E}" type="presParOf" srcId="{96645D27-5C48-4A88-8081-3CC326AC8B0A}" destId="{C1210B24-87F6-441D-8CEC-5F290CFF4B58}" srcOrd="4" destOrd="0" presId="urn:microsoft.com/office/officeart/2008/layout/RadialCluster"/>
    <dgm:cxn modelId="{75E8B697-55CF-4E0A-87CE-A12D6A5D0C76}" type="presParOf" srcId="{96645D27-5C48-4A88-8081-3CC326AC8B0A}" destId="{E7D8B34B-B32C-4293-8D8B-871B33A44F7E}" srcOrd="5" destOrd="0" presId="urn:microsoft.com/office/officeart/2008/layout/RadialCluster"/>
    <dgm:cxn modelId="{0F2CA574-CA0A-4ABC-8443-E891E6A96173}" type="presParOf" srcId="{96645D27-5C48-4A88-8081-3CC326AC8B0A}" destId="{F5B835F8-8C6F-4075-8C0F-71981CBB54D5}" srcOrd="6" destOrd="0" presId="urn:microsoft.com/office/officeart/2008/layout/RadialCluster"/>
    <dgm:cxn modelId="{DE47FB33-FFFB-43A9-B554-0BA0F78835D2}" type="presParOf" srcId="{96645D27-5C48-4A88-8081-3CC326AC8B0A}" destId="{38033F11-0DA9-49A5-9777-AD3E3E6F6FC6}" srcOrd="7" destOrd="0" presId="urn:microsoft.com/office/officeart/2008/layout/RadialCluster"/>
    <dgm:cxn modelId="{6256B218-3898-4AA8-A2A5-94344092FD34}" type="presParOf" srcId="{96645D27-5C48-4A88-8081-3CC326AC8B0A}" destId="{D8F010DC-3FE3-4EE7-9EF4-C706E1C37CD8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298ADB-29FA-4D12-A40E-45067B55B7C5}" type="doc">
      <dgm:prSet loTypeId="urn:microsoft.com/office/officeart/2005/8/layout/pList1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532F7AF-035D-400B-9CAD-5EF0EB20D0F6}">
      <dgm:prSet phldrT="[Текст]" custT="1"/>
      <dgm:spPr/>
      <dgm:t>
        <a:bodyPr/>
        <a:lstStyle/>
        <a:p>
          <a:r>
            <a:rPr lang="ru-RU" sz="1200" b="1" dirty="0" smtClean="0"/>
            <a:t>ООО «Живые диваны» </a:t>
          </a:r>
          <a:r>
            <a:rPr lang="ru-RU" sz="1200" dirty="0" smtClean="0"/>
            <a:t>(производство мягкой мебели) </a:t>
          </a:r>
          <a:endParaRPr lang="ru-RU" sz="1200" dirty="0"/>
        </a:p>
      </dgm:t>
    </dgm:pt>
    <dgm:pt modelId="{A42F9838-FCE2-4770-AAF8-4E9C2E67A0E0}" type="parTrans" cxnId="{E904E448-EBC9-4F58-8191-6978E4271C42}">
      <dgm:prSet/>
      <dgm:spPr/>
      <dgm:t>
        <a:bodyPr/>
        <a:lstStyle/>
        <a:p>
          <a:endParaRPr lang="ru-RU" sz="3600"/>
        </a:p>
      </dgm:t>
    </dgm:pt>
    <dgm:pt modelId="{2EACBCDF-1062-42B4-A3FC-F8FD5018DFD2}" type="sibTrans" cxnId="{E904E448-EBC9-4F58-8191-6978E4271C42}">
      <dgm:prSet/>
      <dgm:spPr/>
      <dgm:t>
        <a:bodyPr/>
        <a:lstStyle/>
        <a:p>
          <a:endParaRPr lang="ru-RU" sz="3600"/>
        </a:p>
      </dgm:t>
    </dgm:pt>
    <dgm:pt modelId="{D99BB06C-DA6D-4D82-AAFD-EC45F3C9ED0C}">
      <dgm:prSet custT="1"/>
      <dgm:spPr/>
      <dgm:t>
        <a:bodyPr/>
        <a:lstStyle/>
        <a:p>
          <a:r>
            <a:rPr lang="ru-RU" sz="1200" b="1" dirty="0" smtClean="0"/>
            <a:t>АО «Химико-фармацевтический комбинат «АКРИХИН» </a:t>
          </a:r>
          <a:r>
            <a:rPr lang="ru-RU" sz="1200" dirty="0" smtClean="0"/>
            <a:t>(производство готовых лекарственных средств)</a:t>
          </a:r>
        </a:p>
      </dgm:t>
    </dgm:pt>
    <dgm:pt modelId="{33C937BC-0E75-4F60-BC03-CE526FCE747C}" type="parTrans" cxnId="{BFF1B40E-BB83-48F2-A29C-ADAD1DB31AE5}">
      <dgm:prSet/>
      <dgm:spPr/>
      <dgm:t>
        <a:bodyPr/>
        <a:lstStyle/>
        <a:p>
          <a:endParaRPr lang="ru-RU" sz="3600"/>
        </a:p>
      </dgm:t>
    </dgm:pt>
    <dgm:pt modelId="{04344E52-E4BD-4A2B-B2A4-4CA083BD8736}" type="sibTrans" cxnId="{BFF1B40E-BB83-48F2-A29C-ADAD1DB31AE5}">
      <dgm:prSet/>
      <dgm:spPr/>
      <dgm:t>
        <a:bodyPr/>
        <a:lstStyle/>
        <a:p>
          <a:endParaRPr lang="ru-RU" sz="3600"/>
        </a:p>
      </dgm:t>
    </dgm:pt>
    <dgm:pt modelId="{A09074A9-6E4E-4AA9-AEEE-22975BE35FD8}">
      <dgm:prSet custT="1"/>
      <dgm:spPr/>
      <dgm:t>
        <a:bodyPr/>
        <a:lstStyle/>
        <a:p>
          <a:r>
            <a:rPr lang="ru-RU" sz="1200" b="1" dirty="0" smtClean="0"/>
            <a:t>АО «Русское море» </a:t>
          </a:r>
          <a:r>
            <a:rPr lang="ru-RU" sz="1200" dirty="0" smtClean="0"/>
            <a:t>(переработка рыбной продукции)</a:t>
          </a:r>
        </a:p>
      </dgm:t>
    </dgm:pt>
    <dgm:pt modelId="{2C6A0B50-1130-4637-8A4C-14D6D752E695}" type="parTrans" cxnId="{95DE49DB-F345-4D9C-8C59-DE4BA5B720BA}">
      <dgm:prSet/>
      <dgm:spPr/>
      <dgm:t>
        <a:bodyPr/>
        <a:lstStyle/>
        <a:p>
          <a:endParaRPr lang="ru-RU" sz="3600"/>
        </a:p>
      </dgm:t>
    </dgm:pt>
    <dgm:pt modelId="{32FEA1ED-2A71-4100-98EE-00C71E0BB46A}" type="sibTrans" cxnId="{95DE49DB-F345-4D9C-8C59-DE4BA5B720BA}">
      <dgm:prSet/>
      <dgm:spPr/>
      <dgm:t>
        <a:bodyPr/>
        <a:lstStyle/>
        <a:p>
          <a:endParaRPr lang="ru-RU" sz="3600"/>
        </a:p>
      </dgm:t>
    </dgm:pt>
    <dgm:pt modelId="{6669D8FF-2F47-4B91-AE02-20A79E0D4E47}">
      <dgm:prSet custT="1"/>
      <dgm:spPr/>
      <dgm:t>
        <a:bodyPr/>
        <a:lstStyle/>
        <a:p>
          <a:r>
            <a:rPr lang="ru-RU" sz="1200" b="1" dirty="0" smtClean="0"/>
            <a:t>Богородский филиал </a:t>
          </a:r>
        </a:p>
        <a:p>
          <a:r>
            <a:rPr lang="ru-RU" sz="1200" b="1" dirty="0" smtClean="0"/>
            <a:t>АО «НПО «Прибор» </a:t>
          </a:r>
          <a:r>
            <a:rPr lang="ru-RU" sz="1200" dirty="0" smtClean="0"/>
            <a:t>(изготовление пресс-форм, продукции военного назначения)</a:t>
          </a:r>
        </a:p>
      </dgm:t>
    </dgm:pt>
    <dgm:pt modelId="{99022B89-C150-403C-B2BC-80EB7279489C}" type="parTrans" cxnId="{2C001520-0F34-4E36-AA2F-D99C433B543C}">
      <dgm:prSet/>
      <dgm:spPr/>
      <dgm:t>
        <a:bodyPr/>
        <a:lstStyle/>
        <a:p>
          <a:endParaRPr lang="ru-RU" sz="3600"/>
        </a:p>
      </dgm:t>
    </dgm:pt>
    <dgm:pt modelId="{6AAB3A5C-310F-4CA4-8F05-A3936263B76F}" type="sibTrans" cxnId="{2C001520-0F34-4E36-AA2F-D99C433B543C}">
      <dgm:prSet/>
      <dgm:spPr/>
      <dgm:t>
        <a:bodyPr/>
        <a:lstStyle/>
        <a:p>
          <a:endParaRPr lang="ru-RU" sz="3600"/>
        </a:p>
      </dgm:t>
    </dgm:pt>
    <dgm:pt modelId="{70D2BAE5-AF37-4C77-9837-9BF4249A3094}">
      <dgm:prSet custT="1"/>
      <dgm:spPr/>
      <dgm:t>
        <a:bodyPr/>
        <a:lstStyle/>
        <a:p>
          <a:r>
            <a:rPr lang="ru-RU" sz="1200" b="1" dirty="0" smtClean="0"/>
            <a:t>ООО «Рото Франк» </a:t>
          </a:r>
          <a:r>
            <a:rPr lang="ru-RU" sz="1200" dirty="0" smtClean="0"/>
            <a:t>(производство металлической фурнитуры для пластиковых окон)</a:t>
          </a:r>
        </a:p>
      </dgm:t>
    </dgm:pt>
    <dgm:pt modelId="{5EA47849-F5C7-4468-BEF4-9C1D7E6F1ACE}" type="parTrans" cxnId="{30EAD621-1AE8-4182-A22C-CC511E896DF1}">
      <dgm:prSet/>
      <dgm:spPr/>
      <dgm:t>
        <a:bodyPr/>
        <a:lstStyle/>
        <a:p>
          <a:endParaRPr lang="ru-RU" sz="3600"/>
        </a:p>
      </dgm:t>
    </dgm:pt>
    <dgm:pt modelId="{33E402F0-C054-4B38-9C82-C6045CDAA79E}" type="sibTrans" cxnId="{30EAD621-1AE8-4182-A22C-CC511E896DF1}">
      <dgm:prSet/>
      <dgm:spPr/>
      <dgm:t>
        <a:bodyPr/>
        <a:lstStyle/>
        <a:p>
          <a:endParaRPr lang="ru-RU" sz="3600"/>
        </a:p>
      </dgm:t>
    </dgm:pt>
    <dgm:pt modelId="{1BF7C8EC-2671-43F8-B8C0-10604EFEAD63}">
      <dgm:prSet custT="1"/>
      <dgm:spPr/>
      <dgm:t>
        <a:bodyPr/>
        <a:lstStyle/>
        <a:p>
          <a:r>
            <a:rPr lang="ru-RU" sz="1200" b="1" dirty="0" smtClean="0"/>
            <a:t>ООО «МПЗ «Богородский» </a:t>
          </a:r>
          <a:r>
            <a:rPr lang="ru-RU" sz="1200" dirty="0" smtClean="0"/>
            <a:t>(производство колбасных изделий)</a:t>
          </a:r>
        </a:p>
      </dgm:t>
    </dgm:pt>
    <dgm:pt modelId="{EE2C723E-CF27-4BED-99F1-ED46145A2032}" type="parTrans" cxnId="{B7F99D0F-A84D-494A-A182-A68D212FC696}">
      <dgm:prSet/>
      <dgm:spPr/>
      <dgm:t>
        <a:bodyPr/>
        <a:lstStyle/>
        <a:p>
          <a:endParaRPr lang="ru-RU" sz="3600"/>
        </a:p>
      </dgm:t>
    </dgm:pt>
    <dgm:pt modelId="{67629690-F6DC-4075-B870-8B22A96D087A}" type="sibTrans" cxnId="{B7F99D0F-A84D-494A-A182-A68D212FC696}">
      <dgm:prSet/>
      <dgm:spPr/>
      <dgm:t>
        <a:bodyPr/>
        <a:lstStyle/>
        <a:p>
          <a:endParaRPr lang="ru-RU" sz="3600"/>
        </a:p>
      </dgm:t>
    </dgm:pt>
    <dgm:pt modelId="{8974DF20-A309-496C-BA86-833885557949}">
      <dgm:prSet custT="1"/>
      <dgm:spPr/>
      <dgm:t>
        <a:bodyPr/>
        <a:lstStyle/>
        <a:p>
          <a:r>
            <a:rPr lang="ru-RU" sz="1200" b="1" dirty="0" smtClean="0"/>
            <a:t>АО «Завод «Энергокабель» </a:t>
          </a:r>
          <a:r>
            <a:rPr lang="ru-RU" sz="1200" dirty="0" smtClean="0"/>
            <a:t>(производство изолированных проводов и кабелей)</a:t>
          </a:r>
        </a:p>
      </dgm:t>
    </dgm:pt>
    <dgm:pt modelId="{93825619-0A54-49A9-A443-35C9DFFBD549}" type="parTrans" cxnId="{35242A43-EFDA-4D45-AC81-C9C00B9002ED}">
      <dgm:prSet/>
      <dgm:spPr/>
      <dgm:t>
        <a:bodyPr/>
        <a:lstStyle/>
        <a:p>
          <a:endParaRPr lang="ru-RU" sz="3600"/>
        </a:p>
      </dgm:t>
    </dgm:pt>
    <dgm:pt modelId="{08A0A545-4AF3-4544-AC85-7760AC9E3042}" type="sibTrans" cxnId="{35242A43-EFDA-4D45-AC81-C9C00B9002ED}">
      <dgm:prSet/>
      <dgm:spPr/>
      <dgm:t>
        <a:bodyPr/>
        <a:lstStyle/>
        <a:p>
          <a:endParaRPr lang="ru-RU" sz="3600"/>
        </a:p>
      </dgm:t>
    </dgm:pt>
    <dgm:pt modelId="{3E226BC2-4D9F-4052-9E30-A0E3B7CAA0DD}">
      <dgm:prSet custT="1"/>
      <dgm:spPr/>
      <dgm:t>
        <a:bodyPr/>
        <a:lstStyle/>
        <a:p>
          <a:r>
            <a:rPr lang="ru-RU" sz="1200" b="1" dirty="0" smtClean="0"/>
            <a:t>ОАО «Ногинский хлебокомбинат» </a:t>
          </a:r>
          <a:r>
            <a:rPr lang="ru-RU" sz="1200" dirty="0" smtClean="0"/>
            <a:t>(производство хлебобулочных изделий)</a:t>
          </a:r>
        </a:p>
      </dgm:t>
    </dgm:pt>
    <dgm:pt modelId="{B8407FA2-665A-40AC-8567-82D797BCB6C3}" type="parTrans" cxnId="{7726F027-9CD7-498A-9E16-4DE3F2A27143}">
      <dgm:prSet/>
      <dgm:spPr/>
      <dgm:t>
        <a:bodyPr/>
        <a:lstStyle/>
        <a:p>
          <a:endParaRPr lang="ru-RU" sz="3600"/>
        </a:p>
      </dgm:t>
    </dgm:pt>
    <dgm:pt modelId="{D519CA3D-B757-4935-ACA3-93DE006DB806}" type="sibTrans" cxnId="{7726F027-9CD7-498A-9E16-4DE3F2A27143}">
      <dgm:prSet/>
      <dgm:spPr/>
      <dgm:t>
        <a:bodyPr/>
        <a:lstStyle/>
        <a:p>
          <a:endParaRPr lang="ru-RU" sz="3600"/>
        </a:p>
      </dgm:t>
    </dgm:pt>
    <dgm:pt modelId="{2D67A8B1-D378-4E6A-B1AA-062054844D82}">
      <dgm:prSet custT="1"/>
      <dgm:spPr/>
      <dgm:t>
        <a:bodyPr/>
        <a:lstStyle/>
        <a:p>
          <a:r>
            <a:rPr lang="ru-RU" sz="1200" b="1" dirty="0" smtClean="0"/>
            <a:t>АО «Научно-исследовательский и проектно-технологический институт электроугольных изделий» </a:t>
          </a:r>
          <a:r>
            <a:rPr lang="ru-RU" sz="1200" dirty="0" smtClean="0"/>
            <a:t>(производство электроугольных изделий)</a:t>
          </a:r>
          <a:endParaRPr lang="ru-RU" sz="1200" dirty="0"/>
        </a:p>
      </dgm:t>
    </dgm:pt>
    <dgm:pt modelId="{B4BEE7F3-E665-4016-B74E-977A3DAE2839}" type="parTrans" cxnId="{443BDBE3-EA34-4937-921E-7B8132CCCCC5}">
      <dgm:prSet/>
      <dgm:spPr/>
      <dgm:t>
        <a:bodyPr/>
        <a:lstStyle/>
        <a:p>
          <a:endParaRPr lang="ru-RU" sz="3600"/>
        </a:p>
      </dgm:t>
    </dgm:pt>
    <dgm:pt modelId="{C3584BDC-F548-49BC-8447-DA5BC70CE40B}" type="sibTrans" cxnId="{443BDBE3-EA34-4937-921E-7B8132CCCCC5}">
      <dgm:prSet/>
      <dgm:spPr/>
      <dgm:t>
        <a:bodyPr/>
        <a:lstStyle/>
        <a:p>
          <a:endParaRPr lang="ru-RU" sz="3600"/>
        </a:p>
      </dgm:t>
    </dgm:pt>
    <dgm:pt modelId="{50E6221F-DE8E-43B0-AEDE-6E8507E2D6B2}" type="pres">
      <dgm:prSet presAssocID="{97298ADB-29FA-4D12-A40E-45067B55B7C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BA40FA4-84A5-469E-9637-2ED87014DB49}" type="pres">
      <dgm:prSet presAssocID="{8974DF20-A309-496C-BA86-833885557949}" presName="compNode" presStyleCnt="0"/>
      <dgm:spPr/>
    </dgm:pt>
    <dgm:pt modelId="{E752787F-39DD-4075-9155-4CF4433305CB}" type="pres">
      <dgm:prSet presAssocID="{8974DF20-A309-496C-BA86-833885557949}" presName="pictRect" presStyleLbl="node1" presStyleIdx="0" presStyleCnt="9" custLinFactX="4917" custLinFactNeighborX="100000" custLinFactNeighborY="-372"/>
      <dgm:spPr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7FE73637-8EA4-43D9-8402-4362EC64F74E}" type="pres">
      <dgm:prSet presAssocID="{8974DF20-A309-496C-BA86-833885557949}" presName="textRect" presStyleLbl="revTx" presStyleIdx="0" presStyleCnt="9" custLinFactX="4917" custLinFactNeighborX="100000" custLinFactNeighborY="-6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8E87D5-DAC1-495F-9EFC-95536EADF5DE}" type="pres">
      <dgm:prSet presAssocID="{08A0A545-4AF3-4544-AC85-7760AC9E304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A40FDA4-0826-421F-9FBC-E3216A0CD281}" type="pres">
      <dgm:prSet presAssocID="{6669D8FF-2F47-4B91-AE02-20A79E0D4E47}" presName="compNode" presStyleCnt="0"/>
      <dgm:spPr/>
    </dgm:pt>
    <dgm:pt modelId="{060AEA8E-2141-498B-8486-4A114BEC022F}" type="pres">
      <dgm:prSet presAssocID="{6669D8FF-2F47-4B91-AE02-20A79E0D4E47}" presName="pictRect" presStyleLbl="node1" presStyleIdx="1" presStyleCnt="9" custLinFactX="-51656" custLinFactY="71222" custLinFactNeighborX="-100000" custLinFactNeighborY="100000"/>
      <dgm:spPr>
        <a:blipFill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784" r="892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7B2D8E2C-FE85-4D4F-A150-9824EC6B3B88}" type="pres">
      <dgm:prSet presAssocID="{6669D8FF-2F47-4B91-AE02-20A79E0D4E47}" presName="textRect" presStyleLbl="revTx" presStyleIdx="1" presStyleCnt="9" custLinFactX="-59933" custLinFactY="132044" custLinFactNeighborX="-100000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4D286F-35E7-4EA2-910D-ED1105F3BA69}" type="pres">
      <dgm:prSet presAssocID="{6AAB3A5C-310F-4CA4-8F05-A3936263B76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30CB24A-5E96-4DC6-83F6-3182BB84E46E}" type="pres">
      <dgm:prSet presAssocID="{70D2BAE5-AF37-4C77-9837-9BF4249A3094}" presName="compNode" presStyleCnt="0"/>
      <dgm:spPr/>
    </dgm:pt>
    <dgm:pt modelId="{A46C7A48-2DD6-4C2E-B478-E3BB2B7C9556}" type="pres">
      <dgm:prSet presAssocID="{70D2BAE5-AF37-4C77-9837-9BF4249A3094}" presName="pictRect" presStyleLbl="node1" presStyleIdx="2" presStyleCnt="9" custLinFactX="52536" custLinFactNeighborX="100000" custLinFactNeighborY="-372"/>
      <dgm:spPr>
        <a:blipFill rotWithShape="1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336C77A1-EA26-451D-8FE0-AF43090D6452}" type="pres">
      <dgm:prSet presAssocID="{70D2BAE5-AF37-4C77-9837-9BF4249A3094}" presName="textRect" presStyleLbl="revTx" presStyleIdx="2" presStyleCnt="9" custLinFactX="65981" custLinFactNeighborX="100000" custLinFactNeighborY="-907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870355-0EB9-4FC8-A57F-6DF9ED7FC540}" type="pres">
      <dgm:prSet presAssocID="{33E402F0-C054-4B38-9C82-C6045CDAA79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0241C8D-4124-4BCB-B317-3DD87CB77768}" type="pres">
      <dgm:prSet presAssocID="{2D67A8B1-D378-4E6A-B1AA-062054844D82}" presName="compNode" presStyleCnt="0"/>
      <dgm:spPr/>
    </dgm:pt>
    <dgm:pt modelId="{77205E4E-4319-49D2-8952-3980C1A3C1CE}" type="pres">
      <dgm:prSet presAssocID="{2D67A8B1-D378-4E6A-B1AA-062054844D82}" presName="pictRect" presStyleLbl="node1" presStyleIdx="3" presStyleCnt="9" custLinFactX="-95266" custLinFactY="77252" custLinFactNeighborX="-100000" custLinFactNeighborY="100000"/>
      <dgm:spPr>
        <a:blipFill rotWithShape="1">
          <a:blip xmlns:r="http://schemas.openxmlformats.org/officeDocument/2006/relationships" r:embed="rId6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72635744-3528-452D-93C2-2F6A3A76A4D3}" type="pres">
      <dgm:prSet presAssocID="{2D67A8B1-D378-4E6A-B1AA-062054844D82}" presName="textRect" presStyleLbl="revTx" presStyleIdx="3" presStyleCnt="9" custScaleX="149723" custLinFactX="-95266" custLinFactY="129182" custLinFactNeighborX="-100000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8604AA-FA34-4D5D-9D76-DB40C6FF4D2B}" type="pres">
      <dgm:prSet presAssocID="{C3584BDC-F548-49BC-8447-DA5BC70CE40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C740D30-1756-4034-85B6-3DB90087B20E}" type="pres">
      <dgm:prSet presAssocID="{3532F7AF-035D-400B-9CAD-5EF0EB20D0F6}" presName="compNode" presStyleCnt="0"/>
      <dgm:spPr/>
    </dgm:pt>
    <dgm:pt modelId="{87D7551F-A414-4BAC-A911-8720B7642210}" type="pres">
      <dgm:prSet presAssocID="{3532F7AF-035D-400B-9CAD-5EF0EB20D0F6}" presName="pictRect" presStyleLbl="node1" presStyleIdx="4" presStyleCnt="9" custLinFactX="104761" custLinFactY="-68731" custLinFactNeighborX="200000" custLinFactNeighborY="-100000"/>
      <dgm:spPr>
        <a:blipFill>
          <a:blip xmlns:r="http://schemas.openxmlformats.org/officeDocument/2006/relationships"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2963" r="870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6F35D48B-D44A-4E8D-A6BC-68A2F8A36EC1}" type="pres">
      <dgm:prSet presAssocID="{3532F7AF-035D-400B-9CAD-5EF0EB20D0F6}" presName="textRect" presStyleLbl="revTx" presStyleIdx="4" presStyleCnt="9" custLinFactX="104761" custLinFactY="-113358" custLinFactNeighborX="200000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79E728-EDE5-4333-869E-1E372B9FBD04}" type="pres">
      <dgm:prSet presAssocID="{2EACBCDF-1062-42B4-A3FC-F8FD5018DFD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1E810A5-8F14-431B-A358-D06B8B14B711}" type="pres">
      <dgm:prSet presAssocID="{D99BB06C-DA6D-4D82-AAFD-EC45F3C9ED0C}" presName="compNode" presStyleCnt="0"/>
      <dgm:spPr/>
    </dgm:pt>
    <dgm:pt modelId="{54DAD552-E888-4958-8C63-031DE438E0D2}" type="pres">
      <dgm:prSet presAssocID="{D99BB06C-DA6D-4D82-AAFD-EC45F3C9ED0C}" presName="pictRect" presStyleLbl="node1" presStyleIdx="5" presStyleCnt="9" custLinFactX="-1895" custLinFactY="-68732" custLinFactNeighborX="-100000" custLinFactNeighborY="-100000"/>
      <dgm:spPr>
        <a:prstGeom prst="ellipse">
          <a:avLst/>
        </a:prstGeom>
        <a:blipFill>
          <a:blip xmlns:r="http://schemas.openxmlformats.org/officeDocument/2006/relationships"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83826BCA-2191-47B2-8C7A-EF87FF53629C}" type="pres">
      <dgm:prSet presAssocID="{D99BB06C-DA6D-4D82-AAFD-EC45F3C9ED0C}" presName="textRect" presStyleLbl="revTx" presStyleIdx="5" presStyleCnt="9" custScaleX="123991" custLinFactX="-1895" custLinFactY="-113358" custLinFactNeighborX="-100000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A8FBF2-DD86-45D1-96B5-31B1ABB27636}" type="pres">
      <dgm:prSet presAssocID="{04344E52-E4BD-4A2B-B2A4-4CA083BD873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9F799F5-F28F-41CF-97B5-C70F48CE14DB}" type="pres">
      <dgm:prSet presAssocID="{A09074A9-6E4E-4AA9-AEEE-22975BE35FD8}" presName="compNode" presStyleCnt="0"/>
      <dgm:spPr/>
    </dgm:pt>
    <dgm:pt modelId="{DEF9ED38-8ED0-4484-9ED3-7059E8F2CDD5}" type="pres">
      <dgm:prSet presAssocID="{A09074A9-6E4E-4AA9-AEEE-22975BE35FD8}" presName="pictRect" presStyleLbl="node1" presStyleIdx="6" presStyleCnt="9" custLinFactNeighborX="83823" custLinFactNeighborY="8863"/>
      <dgm:spPr>
        <a:blipFill rotWithShape="1">
          <a:blip xmlns:r="http://schemas.openxmlformats.org/officeDocument/2006/relationships" r:embed="rId10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8D8B3921-AB05-47CF-BAA3-77C1F51B43E2}" type="pres">
      <dgm:prSet presAssocID="{A09074A9-6E4E-4AA9-AEEE-22975BE35FD8}" presName="textRect" presStyleLbl="revTx" presStyleIdx="6" presStyleCnt="9" custLinFactNeighborX="83823" custLinFactNeighborY="164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9E4F7F-E1F3-4040-84FB-E11AE4A06078}" type="pres">
      <dgm:prSet presAssocID="{32FEA1ED-2A71-4100-98EE-00C71E0BB46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F0F29C58-16EE-4E1B-82EA-DD813E3DDF33}" type="pres">
      <dgm:prSet presAssocID="{1BF7C8EC-2671-43F8-B8C0-10604EFEAD63}" presName="compNode" presStyleCnt="0"/>
      <dgm:spPr/>
    </dgm:pt>
    <dgm:pt modelId="{E0AE4FE3-F47F-434A-9415-C60C4DCB5F38}" type="pres">
      <dgm:prSet presAssocID="{1BF7C8EC-2671-43F8-B8C0-10604EFEAD63}" presName="pictRect" presStyleLbl="node1" presStyleIdx="7" presStyleCnt="9" custLinFactNeighborX="83823" custLinFactNeighborY="8863"/>
      <dgm:spPr>
        <a:blipFill rotWithShape="1">
          <a:blip xmlns:r="http://schemas.openxmlformats.org/officeDocument/2006/relationships" r:embed="rId11"/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081579B4-C836-4211-A683-6715FC600864}" type="pres">
      <dgm:prSet presAssocID="{1BF7C8EC-2671-43F8-B8C0-10604EFEAD63}" presName="textRect" presStyleLbl="revTx" presStyleIdx="7" presStyleCnt="9" custScaleX="115250" custLinFactNeighborX="83823" custLinFactNeighborY="164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9BC14D-F528-4FCE-8023-677DD5A89C22}" type="pres">
      <dgm:prSet presAssocID="{67629690-F6DC-4075-B870-8B22A96D087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98E6715-62B7-47D1-9939-48E1B8397EFD}" type="pres">
      <dgm:prSet presAssocID="{3E226BC2-4D9F-4052-9E30-A0E3B7CAA0DD}" presName="compNode" presStyleCnt="0"/>
      <dgm:spPr/>
    </dgm:pt>
    <dgm:pt modelId="{DF6B07A2-52F7-4995-BDA9-9B7DBA267BC7}" type="pres">
      <dgm:prSet presAssocID="{3E226BC2-4D9F-4052-9E30-A0E3B7CAA0DD}" presName="pictRect" presStyleLbl="node1" presStyleIdx="8" presStyleCnt="9" custLinFactX="-185254" custLinFactNeighborX="-200000" custLinFactNeighborY="8057"/>
      <dgm:spPr>
        <a:blipFill rotWithShape="1">
          <a:blip xmlns:r="http://schemas.openxmlformats.org/officeDocument/2006/relationships"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ru-RU"/>
        </a:p>
      </dgm:t>
    </dgm:pt>
    <dgm:pt modelId="{7EA59229-EC61-44E5-BCDA-F8884F9EDD20}" type="pres">
      <dgm:prSet presAssocID="{3E226BC2-4D9F-4052-9E30-A0E3B7CAA0DD}" presName="textRect" presStyleLbl="revTx" presStyleIdx="8" presStyleCnt="9" custLinFactX="-191915" custLinFactNeighborX="-200000" custLinFactNeighborY="164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C10BAF-C80B-4D89-B144-E838ABC594C1}" type="presOf" srcId="{C3584BDC-F548-49BC-8447-DA5BC70CE40B}" destId="{878604AA-FA34-4D5D-9D76-DB40C6FF4D2B}" srcOrd="0" destOrd="0" presId="urn:microsoft.com/office/officeart/2005/8/layout/pList1#1"/>
    <dgm:cxn modelId="{2C001520-0F34-4E36-AA2F-D99C433B543C}" srcId="{97298ADB-29FA-4D12-A40E-45067B55B7C5}" destId="{6669D8FF-2F47-4B91-AE02-20A79E0D4E47}" srcOrd="1" destOrd="0" parTransId="{99022B89-C150-403C-B2BC-80EB7279489C}" sibTransId="{6AAB3A5C-310F-4CA4-8F05-A3936263B76F}"/>
    <dgm:cxn modelId="{043EA709-226E-4307-93B3-936773B3C1FC}" type="presOf" srcId="{2D67A8B1-D378-4E6A-B1AA-062054844D82}" destId="{72635744-3528-452D-93C2-2F6A3A76A4D3}" srcOrd="0" destOrd="0" presId="urn:microsoft.com/office/officeart/2005/8/layout/pList1#1"/>
    <dgm:cxn modelId="{0AA9CC5C-88FB-44AE-82CD-4464665B8743}" type="presOf" srcId="{A09074A9-6E4E-4AA9-AEEE-22975BE35FD8}" destId="{8D8B3921-AB05-47CF-BAA3-77C1F51B43E2}" srcOrd="0" destOrd="0" presId="urn:microsoft.com/office/officeart/2005/8/layout/pList1#1"/>
    <dgm:cxn modelId="{30EAD621-1AE8-4182-A22C-CC511E896DF1}" srcId="{97298ADB-29FA-4D12-A40E-45067B55B7C5}" destId="{70D2BAE5-AF37-4C77-9837-9BF4249A3094}" srcOrd="2" destOrd="0" parTransId="{5EA47849-F5C7-4468-BEF4-9C1D7E6F1ACE}" sibTransId="{33E402F0-C054-4B38-9C82-C6045CDAA79E}"/>
    <dgm:cxn modelId="{F6F07F53-C9EE-4D65-A970-BDA93E56AEB6}" type="presOf" srcId="{6669D8FF-2F47-4B91-AE02-20A79E0D4E47}" destId="{7B2D8E2C-FE85-4D4F-A150-9824EC6B3B88}" srcOrd="0" destOrd="0" presId="urn:microsoft.com/office/officeart/2005/8/layout/pList1#1"/>
    <dgm:cxn modelId="{35242A43-EFDA-4D45-AC81-C9C00B9002ED}" srcId="{97298ADB-29FA-4D12-A40E-45067B55B7C5}" destId="{8974DF20-A309-496C-BA86-833885557949}" srcOrd="0" destOrd="0" parTransId="{93825619-0A54-49A9-A443-35C9DFFBD549}" sibTransId="{08A0A545-4AF3-4544-AC85-7760AC9E3042}"/>
    <dgm:cxn modelId="{A2060454-F1A2-4818-9721-58C45ED33E53}" type="presOf" srcId="{33E402F0-C054-4B38-9C82-C6045CDAA79E}" destId="{85870355-0EB9-4FC8-A57F-6DF9ED7FC540}" srcOrd="0" destOrd="0" presId="urn:microsoft.com/office/officeart/2005/8/layout/pList1#1"/>
    <dgm:cxn modelId="{B7F99D0F-A84D-494A-A182-A68D212FC696}" srcId="{97298ADB-29FA-4D12-A40E-45067B55B7C5}" destId="{1BF7C8EC-2671-43F8-B8C0-10604EFEAD63}" srcOrd="7" destOrd="0" parTransId="{EE2C723E-CF27-4BED-99F1-ED46145A2032}" sibTransId="{67629690-F6DC-4075-B870-8B22A96D087A}"/>
    <dgm:cxn modelId="{7BD47DE5-BECD-4073-AB79-FEF34DB048C0}" type="presOf" srcId="{67629690-F6DC-4075-B870-8B22A96D087A}" destId="{A59BC14D-F528-4FCE-8023-677DD5A89C22}" srcOrd="0" destOrd="0" presId="urn:microsoft.com/office/officeart/2005/8/layout/pList1#1"/>
    <dgm:cxn modelId="{5158F9BE-C0F1-4F20-9DC7-3FC5F5C49D67}" type="presOf" srcId="{97298ADB-29FA-4D12-A40E-45067B55B7C5}" destId="{50E6221F-DE8E-43B0-AEDE-6E8507E2D6B2}" srcOrd="0" destOrd="0" presId="urn:microsoft.com/office/officeart/2005/8/layout/pList1#1"/>
    <dgm:cxn modelId="{95DE49DB-F345-4D9C-8C59-DE4BA5B720BA}" srcId="{97298ADB-29FA-4D12-A40E-45067B55B7C5}" destId="{A09074A9-6E4E-4AA9-AEEE-22975BE35FD8}" srcOrd="6" destOrd="0" parTransId="{2C6A0B50-1130-4637-8A4C-14D6D752E695}" sibTransId="{32FEA1ED-2A71-4100-98EE-00C71E0BB46A}"/>
    <dgm:cxn modelId="{BFF1B40E-BB83-48F2-A29C-ADAD1DB31AE5}" srcId="{97298ADB-29FA-4D12-A40E-45067B55B7C5}" destId="{D99BB06C-DA6D-4D82-AAFD-EC45F3C9ED0C}" srcOrd="5" destOrd="0" parTransId="{33C937BC-0E75-4F60-BC03-CE526FCE747C}" sibTransId="{04344E52-E4BD-4A2B-B2A4-4CA083BD8736}"/>
    <dgm:cxn modelId="{2A583ECE-C94A-42FE-97CC-2456BC2FC3AF}" type="presOf" srcId="{08A0A545-4AF3-4544-AC85-7760AC9E3042}" destId="{858E87D5-DAC1-495F-9EFC-95536EADF5DE}" srcOrd="0" destOrd="0" presId="urn:microsoft.com/office/officeart/2005/8/layout/pList1#1"/>
    <dgm:cxn modelId="{426C99EE-D71B-4C46-8E16-685823BB6947}" type="presOf" srcId="{D99BB06C-DA6D-4D82-AAFD-EC45F3C9ED0C}" destId="{83826BCA-2191-47B2-8C7A-EF87FF53629C}" srcOrd="0" destOrd="0" presId="urn:microsoft.com/office/officeart/2005/8/layout/pList1#1"/>
    <dgm:cxn modelId="{31814E82-B004-41DD-8FAE-239C2E16F1CC}" type="presOf" srcId="{04344E52-E4BD-4A2B-B2A4-4CA083BD8736}" destId="{55A8FBF2-DD86-45D1-96B5-31B1ABB27636}" srcOrd="0" destOrd="0" presId="urn:microsoft.com/office/officeart/2005/8/layout/pList1#1"/>
    <dgm:cxn modelId="{C6201EEA-F7FD-42F0-AC79-6C3B03D4D636}" type="presOf" srcId="{8974DF20-A309-496C-BA86-833885557949}" destId="{7FE73637-8EA4-43D9-8402-4362EC64F74E}" srcOrd="0" destOrd="0" presId="urn:microsoft.com/office/officeart/2005/8/layout/pList1#1"/>
    <dgm:cxn modelId="{D739B4B3-AF68-4379-A520-50B3E8CBB3A5}" type="presOf" srcId="{2EACBCDF-1062-42B4-A3FC-F8FD5018DFD2}" destId="{1779E728-EDE5-4333-869E-1E372B9FBD04}" srcOrd="0" destOrd="0" presId="urn:microsoft.com/office/officeart/2005/8/layout/pList1#1"/>
    <dgm:cxn modelId="{E904E448-EBC9-4F58-8191-6978E4271C42}" srcId="{97298ADB-29FA-4D12-A40E-45067B55B7C5}" destId="{3532F7AF-035D-400B-9CAD-5EF0EB20D0F6}" srcOrd="4" destOrd="0" parTransId="{A42F9838-FCE2-4770-AAF8-4E9C2E67A0E0}" sibTransId="{2EACBCDF-1062-42B4-A3FC-F8FD5018DFD2}"/>
    <dgm:cxn modelId="{652EAAE9-12FB-4D68-A51F-F3A85C063675}" type="presOf" srcId="{3532F7AF-035D-400B-9CAD-5EF0EB20D0F6}" destId="{6F35D48B-D44A-4E8D-A6BC-68A2F8A36EC1}" srcOrd="0" destOrd="0" presId="urn:microsoft.com/office/officeart/2005/8/layout/pList1#1"/>
    <dgm:cxn modelId="{E53C7981-D1CA-42E3-83A8-026787076FDC}" type="presOf" srcId="{70D2BAE5-AF37-4C77-9837-9BF4249A3094}" destId="{336C77A1-EA26-451D-8FE0-AF43090D6452}" srcOrd="0" destOrd="0" presId="urn:microsoft.com/office/officeart/2005/8/layout/pList1#1"/>
    <dgm:cxn modelId="{7726F027-9CD7-498A-9E16-4DE3F2A27143}" srcId="{97298ADB-29FA-4D12-A40E-45067B55B7C5}" destId="{3E226BC2-4D9F-4052-9E30-A0E3B7CAA0DD}" srcOrd="8" destOrd="0" parTransId="{B8407FA2-665A-40AC-8567-82D797BCB6C3}" sibTransId="{D519CA3D-B757-4935-ACA3-93DE006DB806}"/>
    <dgm:cxn modelId="{9D6A30D0-A881-430E-A5E9-7446691C4AA4}" type="presOf" srcId="{3E226BC2-4D9F-4052-9E30-A0E3B7CAA0DD}" destId="{7EA59229-EC61-44E5-BCDA-F8884F9EDD20}" srcOrd="0" destOrd="0" presId="urn:microsoft.com/office/officeart/2005/8/layout/pList1#1"/>
    <dgm:cxn modelId="{BC6E0140-0FA1-48C3-A5D1-31EBE00C523B}" type="presOf" srcId="{1BF7C8EC-2671-43F8-B8C0-10604EFEAD63}" destId="{081579B4-C836-4211-A683-6715FC600864}" srcOrd="0" destOrd="0" presId="urn:microsoft.com/office/officeart/2005/8/layout/pList1#1"/>
    <dgm:cxn modelId="{C9647906-90A5-485D-8BE5-68B4AA08BDD8}" type="presOf" srcId="{32FEA1ED-2A71-4100-98EE-00C71E0BB46A}" destId="{8D9E4F7F-E1F3-4040-84FB-E11AE4A06078}" srcOrd="0" destOrd="0" presId="urn:microsoft.com/office/officeart/2005/8/layout/pList1#1"/>
    <dgm:cxn modelId="{7FCB7DCA-7428-4189-8E7C-645832DD20C3}" type="presOf" srcId="{6AAB3A5C-310F-4CA4-8F05-A3936263B76F}" destId="{504D286F-35E7-4EA2-910D-ED1105F3BA69}" srcOrd="0" destOrd="0" presId="urn:microsoft.com/office/officeart/2005/8/layout/pList1#1"/>
    <dgm:cxn modelId="{443BDBE3-EA34-4937-921E-7B8132CCCCC5}" srcId="{97298ADB-29FA-4D12-A40E-45067B55B7C5}" destId="{2D67A8B1-D378-4E6A-B1AA-062054844D82}" srcOrd="3" destOrd="0" parTransId="{B4BEE7F3-E665-4016-B74E-977A3DAE2839}" sibTransId="{C3584BDC-F548-49BC-8447-DA5BC70CE40B}"/>
    <dgm:cxn modelId="{DFB33B45-211B-4206-B088-D7FCF68F5DF2}" type="presParOf" srcId="{50E6221F-DE8E-43B0-AEDE-6E8507E2D6B2}" destId="{2BA40FA4-84A5-469E-9637-2ED87014DB49}" srcOrd="0" destOrd="0" presId="urn:microsoft.com/office/officeart/2005/8/layout/pList1#1"/>
    <dgm:cxn modelId="{4CF1CCF7-31CE-413B-9FA2-2A1738B06A64}" type="presParOf" srcId="{2BA40FA4-84A5-469E-9637-2ED87014DB49}" destId="{E752787F-39DD-4075-9155-4CF4433305CB}" srcOrd="0" destOrd="0" presId="urn:microsoft.com/office/officeart/2005/8/layout/pList1#1"/>
    <dgm:cxn modelId="{F2442789-2713-4DCA-85AF-3D456B54641A}" type="presParOf" srcId="{2BA40FA4-84A5-469E-9637-2ED87014DB49}" destId="{7FE73637-8EA4-43D9-8402-4362EC64F74E}" srcOrd="1" destOrd="0" presId="urn:microsoft.com/office/officeart/2005/8/layout/pList1#1"/>
    <dgm:cxn modelId="{EA9AC5BA-AC8D-440E-8EFA-104090F61709}" type="presParOf" srcId="{50E6221F-DE8E-43B0-AEDE-6E8507E2D6B2}" destId="{858E87D5-DAC1-495F-9EFC-95536EADF5DE}" srcOrd="1" destOrd="0" presId="urn:microsoft.com/office/officeart/2005/8/layout/pList1#1"/>
    <dgm:cxn modelId="{7FF386D0-E13E-4009-A6AF-BB7167611A04}" type="presParOf" srcId="{50E6221F-DE8E-43B0-AEDE-6E8507E2D6B2}" destId="{DA40FDA4-0826-421F-9FBC-E3216A0CD281}" srcOrd="2" destOrd="0" presId="urn:microsoft.com/office/officeart/2005/8/layout/pList1#1"/>
    <dgm:cxn modelId="{4D27DE52-0A8C-4383-BD26-DCCE485184B1}" type="presParOf" srcId="{DA40FDA4-0826-421F-9FBC-E3216A0CD281}" destId="{060AEA8E-2141-498B-8486-4A114BEC022F}" srcOrd="0" destOrd="0" presId="urn:microsoft.com/office/officeart/2005/8/layout/pList1#1"/>
    <dgm:cxn modelId="{3AC7B706-BF8A-489C-BF24-E6EAFDCEFC71}" type="presParOf" srcId="{DA40FDA4-0826-421F-9FBC-E3216A0CD281}" destId="{7B2D8E2C-FE85-4D4F-A150-9824EC6B3B88}" srcOrd="1" destOrd="0" presId="urn:microsoft.com/office/officeart/2005/8/layout/pList1#1"/>
    <dgm:cxn modelId="{EE433951-0882-44EA-8546-3D6BE18C7B1C}" type="presParOf" srcId="{50E6221F-DE8E-43B0-AEDE-6E8507E2D6B2}" destId="{504D286F-35E7-4EA2-910D-ED1105F3BA69}" srcOrd="3" destOrd="0" presId="urn:microsoft.com/office/officeart/2005/8/layout/pList1#1"/>
    <dgm:cxn modelId="{660E32E7-A5F9-4C52-ABE9-C430FFF2337B}" type="presParOf" srcId="{50E6221F-DE8E-43B0-AEDE-6E8507E2D6B2}" destId="{430CB24A-5E96-4DC6-83F6-3182BB84E46E}" srcOrd="4" destOrd="0" presId="urn:microsoft.com/office/officeart/2005/8/layout/pList1#1"/>
    <dgm:cxn modelId="{A90E5520-E02F-4F14-ABBB-78DA241A24D1}" type="presParOf" srcId="{430CB24A-5E96-4DC6-83F6-3182BB84E46E}" destId="{A46C7A48-2DD6-4C2E-B478-E3BB2B7C9556}" srcOrd="0" destOrd="0" presId="urn:microsoft.com/office/officeart/2005/8/layout/pList1#1"/>
    <dgm:cxn modelId="{A7F0DE1A-6FF8-4639-917D-E85AB1656727}" type="presParOf" srcId="{430CB24A-5E96-4DC6-83F6-3182BB84E46E}" destId="{336C77A1-EA26-451D-8FE0-AF43090D6452}" srcOrd="1" destOrd="0" presId="urn:microsoft.com/office/officeart/2005/8/layout/pList1#1"/>
    <dgm:cxn modelId="{F2A6E1D8-7A10-4DC8-B812-3408E6337AC1}" type="presParOf" srcId="{50E6221F-DE8E-43B0-AEDE-6E8507E2D6B2}" destId="{85870355-0EB9-4FC8-A57F-6DF9ED7FC540}" srcOrd="5" destOrd="0" presId="urn:microsoft.com/office/officeart/2005/8/layout/pList1#1"/>
    <dgm:cxn modelId="{30F885B8-8724-4288-9FF9-D01F09742357}" type="presParOf" srcId="{50E6221F-DE8E-43B0-AEDE-6E8507E2D6B2}" destId="{70241C8D-4124-4BCB-B317-3DD87CB77768}" srcOrd="6" destOrd="0" presId="urn:microsoft.com/office/officeart/2005/8/layout/pList1#1"/>
    <dgm:cxn modelId="{84964F23-30AA-4611-90F4-4BA6B8FF7484}" type="presParOf" srcId="{70241C8D-4124-4BCB-B317-3DD87CB77768}" destId="{77205E4E-4319-49D2-8952-3980C1A3C1CE}" srcOrd="0" destOrd="0" presId="urn:microsoft.com/office/officeart/2005/8/layout/pList1#1"/>
    <dgm:cxn modelId="{DD4A366F-7E26-4BB5-9028-F6BBC0FAA876}" type="presParOf" srcId="{70241C8D-4124-4BCB-B317-3DD87CB77768}" destId="{72635744-3528-452D-93C2-2F6A3A76A4D3}" srcOrd="1" destOrd="0" presId="urn:microsoft.com/office/officeart/2005/8/layout/pList1#1"/>
    <dgm:cxn modelId="{FBB431D8-CBC8-471D-986F-2DCB2B8192D8}" type="presParOf" srcId="{50E6221F-DE8E-43B0-AEDE-6E8507E2D6B2}" destId="{878604AA-FA34-4D5D-9D76-DB40C6FF4D2B}" srcOrd="7" destOrd="0" presId="urn:microsoft.com/office/officeart/2005/8/layout/pList1#1"/>
    <dgm:cxn modelId="{3B47B7B5-C371-4C88-B995-767F09F5AEAD}" type="presParOf" srcId="{50E6221F-DE8E-43B0-AEDE-6E8507E2D6B2}" destId="{AC740D30-1756-4034-85B6-3DB90087B20E}" srcOrd="8" destOrd="0" presId="urn:microsoft.com/office/officeart/2005/8/layout/pList1#1"/>
    <dgm:cxn modelId="{C4B2E167-79B2-4DCB-AF58-235729E73E07}" type="presParOf" srcId="{AC740D30-1756-4034-85B6-3DB90087B20E}" destId="{87D7551F-A414-4BAC-A911-8720B7642210}" srcOrd="0" destOrd="0" presId="urn:microsoft.com/office/officeart/2005/8/layout/pList1#1"/>
    <dgm:cxn modelId="{77507915-F06A-4203-90E9-E88F711EEAE6}" type="presParOf" srcId="{AC740D30-1756-4034-85B6-3DB90087B20E}" destId="{6F35D48B-D44A-4E8D-A6BC-68A2F8A36EC1}" srcOrd="1" destOrd="0" presId="urn:microsoft.com/office/officeart/2005/8/layout/pList1#1"/>
    <dgm:cxn modelId="{80549826-D9D5-42CD-A76F-7CA40DFAD40D}" type="presParOf" srcId="{50E6221F-DE8E-43B0-AEDE-6E8507E2D6B2}" destId="{1779E728-EDE5-4333-869E-1E372B9FBD04}" srcOrd="9" destOrd="0" presId="urn:microsoft.com/office/officeart/2005/8/layout/pList1#1"/>
    <dgm:cxn modelId="{4C1BFAB5-F8EE-4490-99E5-82489A3C2B30}" type="presParOf" srcId="{50E6221F-DE8E-43B0-AEDE-6E8507E2D6B2}" destId="{E1E810A5-8F14-431B-A358-D06B8B14B711}" srcOrd="10" destOrd="0" presId="urn:microsoft.com/office/officeart/2005/8/layout/pList1#1"/>
    <dgm:cxn modelId="{EB43085E-CF26-4A34-9D47-7FC639CC8705}" type="presParOf" srcId="{E1E810A5-8F14-431B-A358-D06B8B14B711}" destId="{54DAD552-E888-4958-8C63-031DE438E0D2}" srcOrd="0" destOrd="0" presId="urn:microsoft.com/office/officeart/2005/8/layout/pList1#1"/>
    <dgm:cxn modelId="{A9D21DAE-2762-46B2-B37E-8C920501BD3F}" type="presParOf" srcId="{E1E810A5-8F14-431B-A358-D06B8B14B711}" destId="{83826BCA-2191-47B2-8C7A-EF87FF53629C}" srcOrd="1" destOrd="0" presId="urn:microsoft.com/office/officeart/2005/8/layout/pList1#1"/>
    <dgm:cxn modelId="{B3A119A6-1A64-4B89-B59B-82DE074ED6D5}" type="presParOf" srcId="{50E6221F-DE8E-43B0-AEDE-6E8507E2D6B2}" destId="{55A8FBF2-DD86-45D1-96B5-31B1ABB27636}" srcOrd="11" destOrd="0" presId="urn:microsoft.com/office/officeart/2005/8/layout/pList1#1"/>
    <dgm:cxn modelId="{EA089620-297E-4E40-A12C-98FE335F8605}" type="presParOf" srcId="{50E6221F-DE8E-43B0-AEDE-6E8507E2D6B2}" destId="{29F799F5-F28F-41CF-97B5-C70F48CE14DB}" srcOrd="12" destOrd="0" presId="urn:microsoft.com/office/officeart/2005/8/layout/pList1#1"/>
    <dgm:cxn modelId="{9F4EFEF8-6DF5-4A96-8323-334DD820FDFC}" type="presParOf" srcId="{29F799F5-F28F-41CF-97B5-C70F48CE14DB}" destId="{DEF9ED38-8ED0-4484-9ED3-7059E8F2CDD5}" srcOrd="0" destOrd="0" presId="urn:microsoft.com/office/officeart/2005/8/layout/pList1#1"/>
    <dgm:cxn modelId="{72C0452E-142E-40DD-B24F-A63CF75EED5B}" type="presParOf" srcId="{29F799F5-F28F-41CF-97B5-C70F48CE14DB}" destId="{8D8B3921-AB05-47CF-BAA3-77C1F51B43E2}" srcOrd="1" destOrd="0" presId="urn:microsoft.com/office/officeart/2005/8/layout/pList1#1"/>
    <dgm:cxn modelId="{F101FCC8-EBF7-47C9-B943-2818FC234455}" type="presParOf" srcId="{50E6221F-DE8E-43B0-AEDE-6E8507E2D6B2}" destId="{8D9E4F7F-E1F3-4040-84FB-E11AE4A06078}" srcOrd="13" destOrd="0" presId="urn:microsoft.com/office/officeart/2005/8/layout/pList1#1"/>
    <dgm:cxn modelId="{916DD66E-8C85-4B18-BEE0-841C6E83AD31}" type="presParOf" srcId="{50E6221F-DE8E-43B0-AEDE-6E8507E2D6B2}" destId="{F0F29C58-16EE-4E1B-82EA-DD813E3DDF33}" srcOrd="14" destOrd="0" presId="urn:microsoft.com/office/officeart/2005/8/layout/pList1#1"/>
    <dgm:cxn modelId="{8D4EDAAA-12CB-4850-8BC6-BA00A99813B2}" type="presParOf" srcId="{F0F29C58-16EE-4E1B-82EA-DD813E3DDF33}" destId="{E0AE4FE3-F47F-434A-9415-C60C4DCB5F38}" srcOrd="0" destOrd="0" presId="urn:microsoft.com/office/officeart/2005/8/layout/pList1#1"/>
    <dgm:cxn modelId="{98E40005-59F5-40BA-87C1-01C1F7B8FB18}" type="presParOf" srcId="{F0F29C58-16EE-4E1B-82EA-DD813E3DDF33}" destId="{081579B4-C836-4211-A683-6715FC600864}" srcOrd="1" destOrd="0" presId="urn:microsoft.com/office/officeart/2005/8/layout/pList1#1"/>
    <dgm:cxn modelId="{E10B38D6-42F9-46FA-8635-78EED65D6D0A}" type="presParOf" srcId="{50E6221F-DE8E-43B0-AEDE-6E8507E2D6B2}" destId="{A59BC14D-F528-4FCE-8023-677DD5A89C22}" srcOrd="15" destOrd="0" presId="urn:microsoft.com/office/officeart/2005/8/layout/pList1#1"/>
    <dgm:cxn modelId="{DF09EF9C-08B8-49FD-8FA0-742ECA3A77AC}" type="presParOf" srcId="{50E6221F-DE8E-43B0-AEDE-6E8507E2D6B2}" destId="{098E6715-62B7-47D1-9939-48E1B8397EFD}" srcOrd="16" destOrd="0" presId="urn:microsoft.com/office/officeart/2005/8/layout/pList1#1"/>
    <dgm:cxn modelId="{3E56B85D-2C10-4DAA-9A45-D9EE1D22A1B2}" type="presParOf" srcId="{098E6715-62B7-47D1-9939-48E1B8397EFD}" destId="{DF6B07A2-52F7-4995-BDA9-9B7DBA267BC7}" srcOrd="0" destOrd="0" presId="urn:microsoft.com/office/officeart/2005/8/layout/pList1#1"/>
    <dgm:cxn modelId="{04D793C7-6E7C-4966-BA34-546291D59E8C}" type="presParOf" srcId="{098E6715-62B7-47D1-9939-48E1B8397EFD}" destId="{7EA59229-EC61-44E5-BCDA-F8884F9EDD20}" srcOrd="1" destOrd="0" presId="urn:microsoft.com/office/officeart/2005/8/layout/pList1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B1C65D8-C12D-42F7-A11B-F3F37244CDC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5D8F8D1-C39B-46AF-BE07-9DB4556FE0E1}">
      <dgm:prSet phldrT="[Текст]" custT="1"/>
      <dgm:spPr/>
      <dgm:t>
        <a:bodyPr/>
        <a:lstStyle/>
        <a:p>
          <a:r>
            <a:rPr lang="ru-RU" alt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Парки (технопарки)</a:t>
          </a:r>
          <a:endParaRPr lang="ru-RU" sz="16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B301BB-A2BE-431C-AD80-58D5B26DC04C}" type="parTrans" cxnId="{A16DBD58-0A15-4515-AB10-0A75F21099E6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A5F5B1-5522-40CF-AEC3-11EF858C127F}" type="sibTrans" cxnId="{A16DBD58-0A15-4515-AB10-0A75F21099E6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141CE3-DD55-4E46-A27D-BF85CF5D7CE2}">
      <dgm:prSet custT="1"/>
      <dgm:spPr/>
      <dgm:t>
        <a:bodyPr/>
        <a:lstStyle/>
        <a:p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Промышленность</a:t>
          </a:r>
          <a:endParaRPr lang="ru-RU" altLang="ru-RU" sz="1600" b="1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E22A2BB-C008-4339-93E4-15DE3A03C6BC}" type="parTrans" cxnId="{A2C17BD4-A7F8-4BAC-84B7-DE3A29F1F389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930B1B8-131C-49B5-BC1E-186334C59826}" type="sibTrans" cxnId="{A2C17BD4-A7F8-4BAC-84B7-DE3A29F1F389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47BF4B-C5CB-45C8-AEED-B9E1E8FD3570}">
      <dgm:prSet phldrT="[Текст]" custT="1"/>
      <dgm:spPr/>
      <dgm:t>
        <a:bodyPr/>
        <a:lstStyle/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alt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Индустриальный парк «Богородский» (действующий)</a:t>
          </a:r>
        </a:p>
      </dgm:t>
    </dgm:pt>
    <dgm:pt modelId="{C4DAF0C3-996F-43E4-8B73-9767D1E2A3EA}" type="parTrans" cxnId="{27756449-AC45-423A-8B98-322EC36EA82B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CE7A982-48C7-45EF-96DA-B427B3DEC900}" type="sibTrans" cxnId="{27756449-AC45-423A-8B98-322EC36EA82B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DE40D2E-9C01-474C-8BF4-42ABF4389BB9}">
      <dgm:prSet phldrT="[Текст]" custT="1"/>
      <dgm:spPr/>
      <dgm:t>
        <a:bodyPr/>
        <a:lstStyle/>
        <a:p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Логистика</a:t>
          </a:r>
          <a:endParaRPr lang="ru-RU" altLang="ru-RU" sz="1600" b="1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DF8878-946E-4E77-A4AE-52175A0F1129}" type="parTrans" cxnId="{9E4F73F4-84B8-4BA9-A54B-EE187485636F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48F436-08EF-4F63-9DAE-2BD4681B7BB5}" type="sibTrans" cxnId="{9E4F73F4-84B8-4BA9-A54B-EE187485636F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059B990-D09C-411C-A1A9-2458D40F6772}">
      <dgm:prSet custT="1"/>
      <dgm:spPr/>
      <dgm:t>
        <a:bodyPr/>
        <a:lstStyle/>
        <a:p>
          <a:r>
            <a:rPr lang="ru-RU" alt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Строительство административно-складского комплекса ООО «ВС-Логистик»</a:t>
          </a:r>
        </a:p>
      </dgm:t>
    </dgm:pt>
    <dgm:pt modelId="{1D12837A-1D29-4731-A6BB-C8F450D6EF3F}" type="parTrans" cxnId="{994588A5-5517-40CD-87E4-4A57C99B295F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892F9F-8EA4-4CDD-AAAE-98A3A83B07A6}" type="sibTrans" cxnId="{994588A5-5517-40CD-87E4-4A57C99B295F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3DFA93E-A343-4272-99ED-4B8F18A8037B}">
      <dgm:prSet phldrT="[Текст]" custT="1"/>
      <dgm:spPr/>
      <dgm:t>
        <a:bodyPr/>
        <a:lstStyle/>
        <a:p>
          <a:r>
            <a:rPr lang="ru-RU" alt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Расширение завода по производству парфюмерных и косметических средств ООО «Хенкель Рус»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8553908-0D28-47B6-AD4A-3A66A9179E69}" type="parTrans" cxnId="{91D1CE99-BF2B-48F4-8D27-74AA7F7C30C6}">
      <dgm:prSet/>
      <dgm:spPr/>
      <dgm:t>
        <a:bodyPr/>
        <a:lstStyle/>
        <a:p>
          <a:endParaRPr lang="ru-RU"/>
        </a:p>
      </dgm:t>
    </dgm:pt>
    <dgm:pt modelId="{2DE949CE-658F-459B-8D32-AC77E011F873}" type="sibTrans" cxnId="{91D1CE99-BF2B-48F4-8D27-74AA7F7C30C6}">
      <dgm:prSet/>
      <dgm:spPr/>
      <dgm:t>
        <a:bodyPr/>
        <a:lstStyle/>
        <a:p>
          <a:endParaRPr lang="ru-RU"/>
        </a:p>
      </dgm:t>
    </dgm:pt>
    <dgm:pt modelId="{882458F8-A6C5-41FE-9E19-AE4C19C9C7F7}">
      <dgm:prSet phldrT="[Текст]" custT="1"/>
      <dgm:spPr/>
      <dgm:t>
        <a:bodyPr/>
        <a:lstStyle/>
        <a:p>
          <a:r>
            <a:rPr lang="ru-RU" alt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Строительство терминально-логистического центра «Восточный» ООО «ОБЛТРАНСТЕРМИНАЛ» </a:t>
          </a:r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711595-56E1-4845-A281-23759380BAE2}" type="parTrans" cxnId="{5CD0D21E-7319-40CE-B6B2-E16448507F78}">
      <dgm:prSet/>
      <dgm:spPr/>
      <dgm:t>
        <a:bodyPr/>
        <a:lstStyle/>
        <a:p>
          <a:endParaRPr lang="ru-RU"/>
        </a:p>
      </dgm:t>
    </dgm:pt>
    <dgm:pt modelId="{42C1A0D1-2ED0-46FC-B5CA-0EDA17400C10}" type="sibTrans" cxnId="{5CD0D21E-7319-40CE-B6B2-E16448507F78}">
      <dgm:prSet/>
      <dgm:spPr/>
      <dgm:t>
        <a:bodyPr/>
        <a:lstStyle/>
        <a:p>
          <a:endParaRPr lang="ru-RU"/>
        </a:p>
      </dgm:t>
    </dgm:pt>
    <dgm:pt modelId="{BFE56CD8-8770-4799-A1EF-81C6AE97A09C}">
      <dgm:prSet phldrT="[Текст]" custT="1"/>
      <dgm:spPr/>
      <dgm:t>
        <a:bodyPr/>
        <a:lstStyle/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alt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Многофункциональный парк «Успенский» (действующий)</a:t>
          </a:r>
        </a:p>
      </dgm:t>
    </dgm:pt>
    <dgm:pt modelId="{461AAAFC-5E4D-4B30-BBA7-3DC50AD32F5A}" type="parTrans" cxnId="{81A28603-AC1D-47A7-A29B-A013939968A7}">
      <dgm:prSet/>
      <dgm:spPr/>
      <dgm:t>
        <a:bodyPr/>
        <a:lstStyle/>
        <a:p>
          <a:endParaRPr lang="ru-RU"/>
        </a:p>
      </dgm:t>
    </dgm:pt>
    <dgm:pt modelId="{E278A096-EF0F-41D3-BD55-1CD72E64E4CC}" type="sibTrans" cxnId="{81A28603-AC1D-47A7-A29B-A013939968A7}">
      <dgm:prSet/>
      <dgm:spPr/>
      <dgm:t>
        <a:bodyPr/>
        <a:lstStyle/>
        <a:p>
          <a:endParaRPr lang="ru-RU"/>
        </a:p>
      </dgm:t>
    </dgm:pt>
    <dgm:pt modelId="{5D90126B-80C8-47C8-9B9C-6B0EA7F33FA0}">
      <dgm:prSet phldrT="[Текст]" custT="1"/>
      <dgm:spPr/>
      <dgm:t>
        <a:bodyPr/>
        <a:lstStyle/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alt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Производственно-складской комплекс «Атлант-Парк» (действующий)</a:t>
          </a:r>
        </a:p>
      </dgm:t>
    </dgm:pt>
    <dgm:pt modelId="{C00ADB28-2333-4920-B3F5-0BD05EF9DFA6}" type="parTrans" cxnId="{14E1F42F-70BF-4E24-B5A4-B1030B8D9D33}">
      <dgm:prSet/>
      <dgm:spPr/>
      <dgm:t>
        <a:bodyPr/>
        <a:lstStyle/>
        <a:p>
          <a:endParaRPr lang="ru-RU"/>
        </a:p>
      </dgm:t>
    </dgm:pt>
    <dgm:pt modelId="{D2273EEF-83AD-4465-9742-9628EEFDA885}" type="sibTrans" cxnId="{14E1F42F-70BF-4E24-B5A4-B1030B8D9D33}">
      <dgm:prSet/>
      <dgm:spPr/>
      <dgm:t>
        <a:bodyPr/>
        <a:lstStyle/>
        <a:p>
          <a:endParaRPr lang="ru-RU"/>
        </a:p>
      </dgm:t>
    </dgm:pt>
    <dgm:pt modelId="{A2487C9A-1C3E-4510-96EC-993F0C2976CF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производственно-складского комплекса по производству монтажной пены ООО «Троль-Авто»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677700-7D40-448E-8068-C63956896246}" type="parTrans" cxnId="{65AA3D43-AB89-46EB-85CD-071E08E4E82B}">
      <dgm:prSet/>
      <dgm:spPr/>
      <dgm:t>
        <a:bodyPr/>
        <a:lstStyle/>
        <a:p>
          <a:endParaRPr lang="ru-RU"/>
        </a:p>
      </dgm:t>
    </dgm:pt>
    <dgm:pt modelId="{95C38E74-F493-493E-8084-C216A3C6B70F}" type="sibTrans" cxnId="{65AA3D43-AB89-46EB-85CD-071E08E4E82B}">
      <dgm:prSet/>
      <dgm:spPr/>
      <dgm:t>
        <a:bodyPr/>
        <a:lstStyle/>
        <a:p>
          <a:endParaRPr lang="ru-RU"/>
        </a:p>
      </dgm:t>
    </dgm:pt>
    <dgm:pt modelId="{1660FF0D-7604-4C81-BD44-76D22FE6C902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производственно-складского комплекса по производству полиуретановой монтажной пены </a:t>
          </a:r>
          <a:b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ООО «СОУДАЛ ИНВЕСТМЕНТС»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D89F965-F1F0-42F9-9DFE-98C89076CBF2}" type="parTrans" cxnId="{CAB4A57C-F120-4660-8318-04BC574EB7B3}">
      <dgm:prSet/>
      <dgm:spPr/>
      <dgm:t>
        <a:bodyPr/>
        <a:lstStyle/>
        <a:p>
          <a:endParaRPr lang="ru-RU"/>
        </a:p>
      </dgm:t>
    </dgm:pt>
    <dgm:pt modelId="{C6C76D62-B9D5-4DFE-92A6-F63454349CD5}" type="sibTrans" cxnId="{CAB4A57C-F120-4660-8318-04BC574EB7B3}">
      <dgm:prSet/>
      <dgm:spPr/>
      <dgm:t>
        <a:bodyPr/>
        <a:lstStyle/>
        <a:p>
          <a:endParaRPr lang="ru-RU"/>
        </a:p>
      </dgm:t>
    </dgm:pt>
    <dgm:pt modelId="{512F2472-DC77-435B-B2E6-14533BED6C82}">
      <dgm:prSet custT="1"/>
      <dgm:spPr/>
      <dgm:t>
        <a:bodyPr/>
        <a:lstStyle/>
        <a:p>
          <a:r>
            <a:rPr lang="ru-RU" alt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Строительство складского комплекса ООО  «Компания Оранта +»</a:t>
          </a:r>
        </a:p>
      </dgm:t>
    </dgm:pt>
    <dgm:pt modelId="{48F4C77E-7B22-44D8-81BF-4F46D050E6E6}" type="parTrans" cxnId="{4B9713A7-C5C6-438E-A687-13369737B1D8}">
      <dgm:prSet/>
      <dgm:spPr/>
      <dgm:t>
        <a:bodyPr/>
        <a:lstStyle/>
        <a:p>
          <a:endParaRPr lang="ru-RU"/>
        </a:p>
      </dgm:t>
    </dgm:pt>
    <dgm:pt modelId="{D9D2A954-57FD-4582-AE70-6D60A5E92926}" type="sibTrans" cxnId="{4B9713A7-C5C6-438E-A687-13369737B1D8}">
      <dgm:prSet/>
      <dgm:spPr/>
      <dgm:t>
        <a:bodyPr/>
        <a:lstStyle/>
        <a:p>
          <a:endParaRPr lang="ru-RU"/>
        </a:p>
      </dgm:t>
    </dgm:pt>
    <dgm:pt modelId="{907DDF26-8E8A-4681-916B-4BA60DBCB19E}">
      <dgm:prSet custT="1"/>
      <dgm:spPr/>
      <dgm:t>
        <a:bodyPr/>
        <a:lstStyle/>
        <a:p>
          <a:r>
            <a:rPr lang="ru-RU" alt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Строительство 2 очереди с</a:t>
          </a:r>
          <a:r>
            <a: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кладского логистического комплекса </a:t>
          </a:r>
          <a:r>
            <a:rPr lang="en-US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FM Logistic</a:t>
          </a:r>
          <a:r>
            <a:rPr lang="ru-RU" alt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ООО «БАТИ СЕВЕР» </a:t>
          </a:r>
          <a:br>
            <a:rPr lang="ru-RU" alt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</a:br>
          <a:endParaRPr lang="ru-RU" altLang="ru-RU" sz="1400" dirty="0" smtClean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65DC317-C8A6-4D86-B752-1C8EC1EBBDC5}" type="parTrans" cxnId="{6E3393E8-CD55-4486-9060-6AF68CD5F923}">
      <dgm:prSet/>
      <dgm:spPr/>
      <dgm:t>
        <a:bodyPr/>
        <a:lstStyle/>
        <a:p>
          <a:endParaRPr lang="ru-RU"/>
        </a:p>
      </dgm:t>
    </dgm:pt>
    <dgm:pt modelId="{721B6D65-F6C5-4521-AF08-AA25588DB2ED}" type="sibTrans" cxnId="{6E3393E8-CD55-4486-9060-6AF68CD5F923}">
      <dgm:prSet/>
      <dgm:spPr/>
      <dgm:t>
        <a:bodyPr/>
        <a:lstStyle/>
        <a:p>
          <a:endParaRPr lang="ru-RU"/>
        </a:p>
      </dgm:t>
    </dgm:pt>
    <dgm:pt modelId="{C76F3CE6-C3C9-43A8-94E9-2B69B352CD7D}">
      <dgm:prSet phldrT="[Текст]" custT="1"/>
      <dgm:spPr/>
      <dgm:t>
        <a:bodyPr/>
        <a:lstStyle/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alt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Индустриальный парк «Восточный» (перспективный)</a:t>
          </a:r>
        </a:p>
      </dgm:t>
    </dgm:pt>
    <dgm:pt modelId="{ACA071BA-0803-4A87-8D42-D91150A61610}" type="parTrans" cxnId="{FD80965F-9DA1-4869-B116-BB32A2386F1C}">
      <dgm:prSet/>
      <dgm:spPr/>
    </dgm:pt>
    <dgm:pt modelId="{4B05EEA4-CE8A-4CCF-8734-6B3B1064E6EB}" type="sibTrans" cxnId="{FD80965F-9DA1-4869-B116-BB32A2386F1C}">
      <dgm:prSet/>
      <dgm:spPr/>
    </dgm:pt>
    <dgm:pt modelId="{CC8EE2ED-FEC3-458F-888B-408F7E425048}">
      <dgm:prSet phldrT="[Текст]" custT="1"/>
      <dgm:spPr/>
      <dgm:t>
        <a:bodyPr/>
        <a:lstStyle/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ru-RU" alt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Индустриальный парк развития малого и среднего предпринимательства Московской области (перспективный)</a:t>
          </a:r>
        </a:p>
      </dgm:t>
    </dgm:pt>
    <dgm:pt modelId="{56A6F4BC-A5F7-4FF3-BAC8-E9C6150A5297}" type="parTrans" cxnId="{04752F86-471C-405D-98F4-849F2F66CBDD}">
      <dgm:prSet/>
      <dgm:spPr/>
    </dgm:pt>
    <dgm:pt modelId="{31C44C37-5E53-4972-A7DC-99D15E7E39A1}" type="sibTrans" cxnId="{04752F86-471C-405D-98F4-849F2F66CBDD}">
      <dgm:prSet/>
      <dgm:spPr/>
    </dgm:pt>
    <dgm:pt modelId="{4E0091F9-F25E-4BB9-A1BC-F6FCCB7DA06E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Модернизация производства насосного оборудования ООО «ВИЛО РУС»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0BBAB0-C841-4CF3-854C-2EDDFF8EC143}" type="parTrans" cxnId="{FAB2F911-4EEE-47CB-B600-E49BA74E37D1}">
      <dgm:prSet/>
      <dgm:spPr/>
    </dgm:pt>
    <dgm:pt modelId="{392AB0FC-AF6C-4E9B-A22F-724E769C5D38}" type="sibTrans" cxnId="{FAB2F911-4EEE-47CB-B600-E49BA74E37D1}">
      <dgm:prSet/>
      <dgm:spPr/>
    </dgm:pt>
    <dgm:pt modelId="{DBA16994-12FE-49BE-B380-5688413E5F5B}" type="pres">
      <dgm:prSet presAssocID="{2B1C65D8-C12D-42F7-A11B-F3F37244CDC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7A9A1E-56BF-4CAA-8348-A8C4739A3877}" type="pres">
      <dgm:prSet presAssocID="{95D8F8D1-C39B-46AF-BE07-9DB4556FE0E1}" presName="parentLin" presStyleCnt="0"/>
      <dgm:spPr/>
    </dgm:pt>
    <dgm:pt modelId="{68F2FE43-186D-46AD-BD25-B3A3EC68B547}" type="pres">
      <dgm:prSet presAssocID="{95D8F8D1-C39B-46AF-BE07-9DB4556FE0E1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7387C3E1-ACCC-4000-B301-FAD7253BDDBE}" type="pres">
      <dgm:prSet presAssocID="{95D8F8D1-C39B-46AF-BE07-9DB4556FE0E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5B23CE-850B-412D-AF92-1B04955DE6A1}" type="pres">
      <dgm:prSet presAssocID="{95D8F8D1-C39B-46AF-BE07-9DB4556FE0E1}" presName="negativeSpace" presStyleCnt="0"/>
      <dgm:spPr/>
    </dgm:pt>
    <dgm:pt modelId="{08CC0CCB-7619-49C0-BE12-308EDC56CC04}" type="pres">
      <dgm:prSet presAssocID="{95D8F8D1-C39B-46AF-BE07-9DB4556FE0E1}" presName="childText" presStyleLbl="conFgAcc1" presStyleIdx="0" presStyleCnt="3" custLinFactNeighborX="-2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5D0305-CE87-4C2A-B52F-F8DDC159A724}" type="pres">
      <dgm:prSet presAssocID="{5BA5F5B1-5522-40CF-AEC3-11EF858C127F}" presName="spaceBetweenRectangles" presStyleCnt="0"/>
      <dgm:spPr/>
    </dgm:pt>
    <dgm:pt modelId="{308791C6-506B-4E86-91F0-7594A2798E3D}" type="pres">
      <dgm:prSet presAssocID="{09141CE3-DD55-4E46-A27D-BF85CF5D7CE2}" presName="parentLin" presStyleCnt="0"/>
      <dgm:spPr/>
    </dgm:pt>
    <dgm:pt modelId="{FBD697A3-5E25-48A6-BEC2-53EF884C1A11}" type="pres">
      <dgm:prSet presAssocID="{09141CE3-DD55-4E46-A27D-BF85CF5D7CE2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1DE26BC0-E00A-46B9-B988-370203098C8C}" type="pres">
      <dgm:prSet presAssocID="{09141CE3-DD55-4E46-A27D-BF85CF5D7CE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207A5A0-A555-48E8-9B58-B5E03B83279B}" type="pres">
      <dgm:prSet presAssocID="{09141CE3-DD55-4E46-A27D-BF85CF5D7CE2}" presName="negativeSpace" presStyleCnt="0"/>
      <dgm:spPr/>
    </dgm:pt>
    <dgm:pt modelId="{EDD1AAC4-3243-4F32-ADE3-FFB4FEADA359}" type="pres">
      <dgm:prSet presAssocID="{09141CE3-DD55-4E46-A27D-BF85CF5D7CE2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3CB809-4A80-47F1-89A8-727016A16459}" type="pres">
      <dgm:prSet presAssocID="{7930B1B8-131C-49B5-BC1E-186334C59826}" presName="spaceBetweenRectangles" presStyleCnt="0"/>
      <dgm:spPr/>
    </dgm:pt>
    <dgm:pt modelId="{5E7B6799-2FB2-496A-B9CE-A20094546475}" type="pres">
      <dgm:prSet presAssocID="{CDE40D2E-9C01-474C-8BF4-42ABF4389BB9}" presName="parentLin" presStyleCnt="0"/>
      <dgm:spPr/>
    </dgm:pt>
    <dgm:pt modelId="{F11FED4C-2C32-4D46-8176-7A1978807F06}" type="pres">
      <dgm:prSet presAssocID="{CDE40D2E-9C01-474C-8BF4-42ABF4389BB9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37A819E7-0386-4DE3-A6DD-5F2A3450AB0A}" type="pres">
      <dgm:prSet presAssocID="{CDE40D2E-9C01-474C-8BF4-42ABF4389BB9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F07AF8-7CC5-40EB-AC05-363B33CC4DB6}" type="pres">
      <dgm:prSet presAssocID="{CDE40D2E-9C01-474C-8BF4-42ABF4389BB9}" presName="negativeSpace" presStyleCnt="0"/>
      <dgm:spPr/>
    </dgm:pt>
    <dgm:pt modelId="{E81A3292-473B-4703-A96C-97282035EE75}" type="pres">
      <dgm:prSet presAssocID="{CDE40D2E-9C01-474C-8BF4-42ABF4389BB9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5FCA0F8-C473-4A4F-A1BB-92919C53DFB9}" type="presOf" srcId="{5D90126B-80C8-47C8-9B9C-6B0EA7F33FA0}" destId="{08CC0CCB-7619-49C0-BE12-308EDC56CC04}" srcOrd="0" destOrd="2" presId="urn:microsoft.com/office/officeart/2005/8/layout/list1"/>
    <dgm:cxn modelId="{01B123B5-79BE-449F-A0BC-A9C95055DB78}" type="presOf" srcId="{1660FF0D-7604-4C81-BD44-76D22FE6C902}" destId="{EDD1AAC4-3243-4F32-ADE3-FFB4FEADA359}" srcOrd="0" destOrd="2" presId="urn:microsoft.com/office/officeart/2005/8/layout/list1"/>
    <dgm:cxn modelId="{712B587A-301F-4C15-A6B9-7C66C067B53B}" type="presOf" srcId="{907DDF26-8E8A-4681-916B-4BA60DBCB19E}" destId="{E81A3292-473B-4703-A96C-97282035EE75}" srcOrd="0" destOrd="3" presId="urn:microsoft.com/office/officeart/2005/8/layout/list1"/>
    <dgm:cxn modelId="{91D1CE99-BF2B-48F4-8D27-74AA7F7C30C6}" srcId="{09141CE3-DD55-4E46-A27D-BF85CF5D7CE2}" destId="{73DFA93E-A343-4272-99ED-4B8F18A8037B}" srcOrd="0" destOrd="0" parTransId="{28553908-0D28-47B6-AD4A-3A66A9179E69}" sibTransId="{2DE949CE-658F-459B-8D32-AC77E011F873}"/>
    <dgm:cxn modelId="{741615C9-6813-4CD4-AD80-BE72CDCE2824}" type="presOf" srcId="{9059B990-D09C-411C-A1A9-2458D40F6772}" destId="{E81A3292-473B-4703-A96C-97282035EE75}" srcOrd="0" destOrd="1" presId="urn:microsoft.com/office/officeart/2005/8/layout/list1"/>
    <dgm:cxn modelId="{FD74A38A-2BCE-4E05-AC27-7B314DFB1BFA}" type="presOf" srcId="{2B1C65D8-C12D-42F7-A11B-F3F37244CDC4}" destId="{DBA16994-12FE-49BE-B380-5688413E5F5B}" srcOrd="0" destOrd="0" presId="urn:microsoft.com/office/officeart/2005/8/layout/list1"/>
    <dgm:cxn modelId="{91F840FE-3481-4AFF-8A36-CC01949817BD}" type="presOf" srcId="{C76F3CE6-C3C9-43A8-94E9-2B69B352CD7D}" destId="{08CC0CCB-7619-49C0-BE12-308EDC56CC04}" srcOrd="0" destOrd="3" presId="urn:microsoft.com/office/officeart/2005/8/layout/list1"/>
    <dgm:cxn modelId="{FD80965F-9DA1-4869-B116-BB32A2386F1C}" srcId="{95D8F8D1-C39B-46AF-BE07-9DB4556FE0E1}" destId="{C76F3CE6-C3C9-43A8-94E9-2B69B352CD7D}" srcOrd="3" destOrd="0" parTransId="{ACA071BA-0803-4A87-8D42-D91150A61610}" sibTransId="{4B05EEA4-CE8A-4CCF-8734-6B3B1064E6EB}"/>
    <dgm:cxn modelId="{14E1F42F-70BF-4E24-B5A4-B1030B8D9D33}" srcId="{95D8F8D1-C39B-46AF-BE07-9DB4556FE0E1}" destId="{5D90126B-80C8-47C8-9B9C-6B0EA7F33FA0}" srcOrd="2" destOrd="0" parTransId="{C00ADB28-2333-4920-B3F5-0BD05EF9DFA6}" sibTransId="{D2273EEF-83AD-4465-9742-9628EEFDA885}"/>
    <dgm:cxn modelId="{CAB4A57C-F120-4660-8318-04BC574EB7B3}" srcId="{09141CE3-DD55-4E46-A27D-BF85CF5D7CE2}" destId="{1660FF0D-7604-4C81-BD44-76D22FE6C902}" srcOrd="2" destOrd="0" parTransId="{0D89F965-F1F0-42F9-9DFE-98C89076CBF2}" sibTransId="{C6C76D62-B9D5-4DFE-92A6-F63454349CD5}"/>
    <dgm:cxn modelId="{6E3393E8-CD55-4486-9060-6AF68CD5F923}" srcId="{CDE40D2E-9C01-474C-8BF4-42ABF4389BB9}" destId="{907DDF26-8E8A-4681-916B-4BA60DBCB19E}" srcOrd="3" destOrd="0" parTransId="{465DC317-C8A6-4D86-B752-1C8EC1EBBDC5}" sibTransId="{721B6D65-F6C5-4521-AF08-AA25588DB2ED}"/>
    <dgm:cxn modelId="{0FEC7293-27CB-44FD-8956-F26274AD9A19}" type="presOf" srcId="{CDE40D2E-9C01-474C-8BF4-42ABF4389BB9}" destId="{37A819E7-0386-4DE3-A6DD-5F2A3450AB0A}" srcOrd="1" destOrd="0" presId="urn:microsoft.com/office/officeart/2005/8/layout/list1"/>
    <dgm:cxn modelId="{27756449-AC45-423A-8B98-322EC36EA82B}" srcId="{95D8F8D1-C39B-46AF-BE07-9DB4556FE0E1}" destId="{6D47BF4B-C5CB-45C8-AEED-B9E1E8FD3570}" srcOrd="0" destOrd="0" parTransId="{C4DAF0C3-996F-43E4-8B73-9767D1E2A3EA}" sibTransId="{ACE7A982-48C7-45EF-96DA-B427B3DEC900}"/>
    <dgm:cxn modelId="{81A28603-AC1D-47A7-A29B-A013939968A7}" srcId="{95D8F8D1-C39B-46AF-BE07-9DB4556FE0E1}" destId="{BFE56CD8-8770-4799-A1EF-81C6AE97A09C}" srcOrd="1" destOrd="0" parTransId="{461AAAFC-5E4D-4B30-BBA7-3DC50AD32F5A}" sibTransId="{E278A096-EF0F-41D3-BD55-1CD72E64E4CC}"/>
    <dgm:cxn modelId="{A795AA7E-5D60-4E10-939C-F04725A2A2D9}" type="presOf" srcId="{95D8F8D1-C39B-46AF-BE07-9DB4556FE0E1}" destId="{68F2FE43-186D-46AD-BD25-B3A3EC68B547}" srcOrd="0" destOrd="0" presId="urn:microsoft.com/office/officeart/2005/8/layout/list1"/>
    <dgm:cxn modelId="{9E4F73F4-84B8-4BA9-A54B-EE187485636F}" srcId="{2B1C65D8-C12D-42F7-A11B-F3F37244CDC4}" destId="{CDE40D2E-9C01-474C-8BF4-42ABF4389BB9}" srcOrd="2" destOrd="0" parTransId="{17DF8878-946E-4E77-A4AE-52175A0F1129}" sibTransId="{8F48F436-08EF-4F63-9DAE-2BD4681B7BB5}"/>
    <dgm:cxn modelId="{4B9713A7-C5C6-438E-A687-13369737B1D8}" srcId="{CDE40D2E-9C01-474C-8BF4-42ABF4389BB9}" destId="{512F2472-DC77-435B-B2E6-14533BED6C82}" srcOrd="2" destOrd="0" parTransId="{48F4C77E-7B22-44D8-81BF-4F46D050E6E6}" sibTransId="{D9D2A954-57FD-4582-AE70-6D60A5E92926}"/>
    <dgm:cxn modelId="{5CD0D21E-7319-40CE-B6B2-E16448507F78}" srcId="{CDE40D2E-9C01-474C-8BF4-42ABF4389BB9}" destId="{882458F8-A6C5-41FE-9E19-AE4C19C9C7F7}" srcOrd="0" destOrd="0" parTransId="{7E711595-56E1-4845-A281-23759380BAE2}" sibTransId="{42C1A0D1-2ED0-46FC-B5CA-0EDA17400C10}"/>
    <dgm:cxn modelId="{04752F86-471C-405D-98F4-849F2F66CBDD}" srcId="{95D8F8D1-C39B-46AF-BE07-9DB4556FE0E1}" destId="{CC8EE2ED-FEC3-458F-888B-408F7E425048}" srcOrd="4" destOrd="0" parTransId="{56A6F4BC-A5F7-4FF3-BAC8-E9C6150A5297}" sibTransId="{31C44C37-5E53-4972-A7DC-99D15E7E39A1}"/>
    <dgm:cxn modelId="{65AA3D43-AB89-46EB-85CD-071E08E4E82B}" srcId="{09141CE3-DD55-4E46-A27D-BF85CF5D7CE2}" destId="{A2487C9A-1C3E-4510-96EC-993F0C2976CF}" srcOrd="1" destOrd="0" parTransId="{7C677700-7D40-448E-8068-C63956896246}" sibTransId="{95C38E74-F493-493E-8084-C216A3C6B70F}"/>
    <dgm:cxn modelId="{994588A5-5517-40CD-87E4-4A57C99B295F}" srcId="{CDE40D2E-9C01-474C-8BF4-42ABF4389BB9}" destId="{9059B990-D09C-411C-A1A9-2458D40F6772}" srcOrd="1" destOrd="0" parTransId="{1D12837A-1D29-4731-A6BB-C8F450D6EF3F}" sibTransId="{CF892F9F-8EA4-4CDD-AAAE-98A3A83B07A6}"/>
    <dgm:cxn modelId="{BE2467B2-1E9A-4B4A-9B6C-30B30650A43B}" type="presOf" srcId="{512F2472-DC77-435B-B2E6-14533BED6C82}" destId="{E81A3292-473B-4703-A96C-97282035EE75}" srcOrd="0" destOrd="2" presId="urn:microsoft.com/office/officeart/2005/8/layout/list1"/>
    <dgm:cxn modelId="{92857FCC-9AB2-494F-BB38-5E8D11C2FC1A}" type="presOf" srcId="{4E0091F9-F25E-4BB9-A1BC-F6FCCB7DA06E}" destId="{EDD1AAC4-3243-4F32-ADE3-FFB4FEADA359}" srcOrd="0" destOrd="3" presId="urn:microsoft.com/office/officeart/2005/8/layout/list1"/>
    <dgm:cxn modelId="{C5CB7C4C-C2A8-475A-A9D6-E7044854F400}" type="presOf" srcId="{BFE56CD8-8770-4799-A1EF-81C6AE97A09C}" destId="{08CC0CCB-7619-49C0-BE12-308EDC56CC04}" srcOrd="0" destOrd="1" presId="urn:microsoft.com/office/officeart/2005/8/layout/list1"/>
    <dgm:cxn modelId="{FD8E7438-FDAE-4CF6-A6C9-F338C773A0FB}" type="presOf" srcId="{6D47BF4B-C5CB-45C8-AEED-B9E1E8FD3570}" destId="{08CC0CCB-7619-49C0-BE12-308EDC56CC04}" srcOrd="0" destOrd="0" presId="urn:microsoft.com/office/officeart/2005/8/layout/list1"/>
    <dgm:cxn modelId="{00773E98-5650-4962-86EE-E0870DC956C3}" type="presOf" srcId="{09141CE3-DD55-4E46-A27D-BF85CF5D7CE2}" destId="{1DE26BC0-E00A-46B9-B988-370203098C8C}" srcOrd="1" destOrd="0" presId="urn:microsoft.com/office/officeart/2005/8/layout/list1"/>
    <dgm:cxn modelId="{3DCFA62B-5CBB-47B4-A64F-88E541203E25}" type="presOf" srcId="{CDE40D2E-9C01-474C-8BF4-42ABF4389BB9}" destId="{F11FED4C-2C32-4D46-8176-7A1978807F06}" srcOrd="0" destOrd="0" presId="urn:microsoft.com/office/officeart/2005/8/layout/list1"/>
    <dgm:cxn modelId="{667CEC9F-4DA5-442E-9C65-660F7B4DEFF7}" type="presOf" srcId="{73DFA93E-A343-4272-99ED-4B8F18A8037B}" destId="{EDD1AAC4-3243-4F32-ADE3-FFB4FEADA359}" srcOrd="0" destOrd="0" presId="urn:microsoft.com/office/officeart/2005/8/layout/list1"/>
    <dgm:cxn modelId="{C1FF4F23-62FE-4801-A82C-D3BA2B701A72}" type="presOf" srcId="{09141CE3-DD55-4E46-A27D-BF85CF5D7CE2}" destId="{FBD697A3-5E25-48A6-BEC2-53EF884C1A11}" srcOrd="0" destOrd="0" presId="urn:microsoft.com/office/officeart/2005/8/layout/list1"/>
    <dgm:cxn modelId="{FAB2F911-4EEE-47CB-B600-E49BA74E37D1}" srcId="{09141CE3-DD55-4E46-A27D-BF85CF5D7CE2}" destId="{4E0091F9-F25E-4BB9-A1BC-F6FCCB7DA06E}" srcOrd="3" destOrd="0" parTransId="{330BBAB0-C841-4CF3-854C-2EDDFF8EC143}" sibTransId="{392AB0FC-AF6C-4E9B-A22F-724E769C5D38}"/>
    <dgm:cxn modelId="{C1190B67-57BF-496C-A376-E8856F88A1E2}" type="presOf" srcId="{95D8F8D1-C39B-46AF-BE07-9DB4556FE0E1}" destId="{7387C3E1-ACCC-4000-B301-FAD7253BDDBE}" srcOrd="1" destOrd="0" presId="urn:microsoft.com/office/officeart/2005/8/layout/list1"/>
    <dgm:cxn modelId="{A16DBD58-0A15-4515-AB10-0A75F21099E6}" srcId="{2B1C65D8-C12D-42F7-A11B-F3F37244CDC4}" destId="{95D8F8D1-C39B-46AF-BE07-9DB4556FE0E1}" srcOrd="0" destOrd="0" parTransId="{05B301BB-A2BE-431C-AD80-58D5B26DC04C}" sibTransId="{5BA5F5B1-5522-40CF-AEC3-11EF858C127F}"/>
    <dgm:cxn modelId="{7A82EB1F-614C-4FA9-9C2D-3FD38CF0A53E}" type="presOf" srcId="{A2487C9A-1C3E-4510-96EC-993F0C2976CF}" destId="{EDD1AAC4-3243-4F32-ADE3-FFB4FEADA359}" srcOrd="0" destOrd="1" presId="urn:microsoft.com/office/officeart/2005/8/layout/list1"/>
    <dgm:cxn modelId="{A2C17BD4-A7F8-4BAC-84B7-DE3A29F1F389}" srcId="{2B1C65D8-C12D-42F7-A11B-F3F37244CDC4}" destId="{09141CE3-DD55-4E46-A27D-BF85CF5D7CE2}" srcOrd="1" destOrd="0" parTransId="{BE22A2BB-C008-4339-93E4-15DE3A03C6BC}" sibTransId="{7930B1B8-131C-49B5-BC1E-186334C59826}"/>
    <dgm:cxn modelId="{9AE521F9-0EDE-4697-96B3-7D0AD795CB82}" type="presOf" srcId="{CC8EE2ED-FEC3-458F-888B-408F7E425048}" destId="{08CC0CCB-7619-49C0-BE12-308EDC56CC04}" srcOrd="0" destOrd="4" presId="urn:microsoft.com/office/officeart/2005/8/layout/list1"/>
    <dgm:cxn modelId="{6E82209F-1F04-4EB4-A5DA-A5568E087F2A}" type="presOf" srcId="{882458F8-A6C5-41FE-9E19-AE4C19C9C7F7}" destId="{E81A3292-473B-4703-A96C-97282035EE75}" srcOrd="0" destOrd="0" presId="urn:microsoft.com/office/officeart/2005/8/layout/list1"/>
    <dgm:cxn modelId="{C8B3F137-4F89-44EF-9C22-E2BE3EC485B3}" type="presParOf" srcId="{DBA16994-12FE-49BE-B380-5688413E5F5B}" destId="{457A9A1E-56BF-4CAA-8348-A8C4739A3877}" srcOrd="0" destOrd="0" presId="urn:microsoft.com/office/officeart/2005/8/layout/list1"/>
    <dgm:cxn modelId="{6944358C-F69E-4352-A392-71E3DB8C6828}" type="presParOf" srcId="{457A9A1E-56BF-4CAA-8348-A8C4739A3877}" destId="{68F2FE43-186D-46AD-BD25-B3A3EC68B547}" srcOrd="0" destOrd="0" presId="urn:microsoft.com/office/officeart/2005/8/layout/list1"/>
    <dgm:cxn modelId="{2D5AE3B5-0AA6-4285-93D1-AD82AFF60511}" type="presParOf" srcId="{457A9A1E-56BF-4CAA-8348-A8C4739A3877}" destId="{7387C3E1-ACCC-4000-B301-FAD7253BDDBE}" srcOrd="1" destOrd="0" presId="urn:microsoft.com/office/officeart/2005/8/layout/list1"/>
    <dgm:cxn modelId="{15B3BC04-2B41-4459-8BD6-42932164F47D}" type="presParOf" srcId="{DBA16994-12FE-49BE-B380-5688413E5F5B}" destId="{BC5B23CE-850B-412D-AF92-1B04955DE6A1}" srcOrd="1" destOrd="0" presId="urn:microsoft.com/office/officeart/2005/8/layout/list1"/>
    <dgm:cxn modelId="{9CE5DD54-298C-44B4-92C4-217E68E6E780}" type="presParOf" srcId="{DBA16994-12FE-49BE-B380-5688413E5F5B}" destId="{08CC0CCB-7619-49C0-BE12-308EDC56CC04}" srcOrd="2" destOrd="0" presId="urn:microsoft.com/office/officeart/2005/8/layout/list1"/>
    <dgm:cxn modelId="{3117E326-1A44-4762-A91F-DADC7E2FF18D}" type="presParOf" srcId="{DBA16994-12FE-49BE-B380-5688413E5F5B}" destId="{AC5D0305-CE87-4C2A-B52F-F8DDC159A724}" srcOrd="3" destOrd="0" presId="urn:microsoft.com/office/officeart/2005/8/layout/list1"/>
    <dgm:cxn modelId="{82096D0B-7F84-4920-926F-3D3472C3BFE9}" type="presParOf" srcId="{DBA16994-12FE-49BE-B380-5688413E5F5B}" destId="{308791C6-506B-4E86-91F0-7594A2798E3D}" srcOrd="4" destOrd="0" presId="urn:microsoft.com/office/officeart/2005/8/layout/list1"/>
    <dgm:cxn modelId="{5CA4E298-5A7C-4439-B521-9613D7A41375}" type="presParOf" srcId="{308791C6-506B-4E86-91F0-7594A2798E3D}" destId="{FBD697A3-5E25-48A6-BEC2-53EF884C1A11}" srcOrd="0" destOrd="0" presId="urn:microsoft.com/office/officeart/2005/8/layout/list1"/>
    <dgm:cxn modelId="{A402031F-EFE1-49E8-A05C-4E9ACD4B46C1}" type="presParOf" srcId="{308791C6-506B-4E86-91F0-7594A2798E3D}" destId="{1DE26BC0-E00A-46B9-B988-370203098C8C}" srcOrd="1" destOrd="0" presId="urn:microsoft.com/office/officeart/2005/8/layout/list1"/>
    <dgm:cxn modelId="{567AF29B-95BE-431C-9267-D3733E5E7041}" type="presParOf" srcId="{DBA16994-12FE-49BE-B380-5688413E5F5B}" destId="{3207A5A0-A555-48E8-9B58-B5E03B83279B}" srcOrd="5" destOrd="0" presId="urn:microsoft.com/office/officeart/2005/8/layout/list1"/>
    <dgm:cxn modelId="{E6FB7260-1995-4F51-BC6F-3703706366FD}" type="presParOf" srcId="{DBA16994-12FE-49BE-B380-5688413E5F5B}" destId="{EDD1AAC4-3243-4F32-ADE3-FFB4FEADA359}" srcOrd="6" destOrd="0" presId="urn:microsoft.com/office/officeart/2005/8/layout/list1"/>
    <dgm:cxn modelId="{894A5B58-7552-4CE0-BEF2-BC9ECAD0C149}" type="presParOf" srcId="{DBA16994-12FE-49BE-B380-5688413E5F5B}" destId="{DC3CB809-4A80-47F1-89A8-727016A16459}" srcOrd="7" destOrd="0" presId="urn:microsoft.com/office/officeart/2005/8/layout/list1"/>
    <dgm:cxn modelId="{5574114E-3FE7-4FF6-976C-51130028A13A}" type="presParOf" srcId="{DBA16994-12FE-49BE-B380-5688413E5F5B}" destId="{5E7B6799-2FB2-496A-B9CE-A20094546475}" srcOrd="8" destOrd="0" presId="urn:microsoft.com/office/officeart/2005/8/layout/list1"/>
    <dgm:cxn modelId="{6FD76CA3-9759-4B02-ACCD-71C40AB9DCA7}" type="presParOf" srcId="{5E7B6799-2FB2-496A-B9CE-A20094546475}" destId="{F11FED4C-2C32-4D46-8176-7A1978807F06}" srcOrd="0" destOrd="0" presId="urn:microsoft.com/office/officeart/2005/8/layout/list1"/>
    <dgm:cxn modelId="{7850D7C9-C6CF-42E1-9908-924C43A67640}" type="presParOf" srcId="{5E7B6799-2FB2-496A-B9CE-A20094546475}" destId="{37A819E7-0386-4DE3-A6DD-5F2A3450AB0A}" srcOrd="1" destOrd="0" presId="urn:microsoft.com/office/officeart/2005/8/layout/list1"/>
    <dgm:cxn modelId="{5BA87ABC-4A26-4A23-AD13-017FEF52EEAE}" type="presParOf" srcId="{DBA16994-12FE-49BE-B380-5688413E5F5B}" destId="{56F07AF8-7CC5-40EB-AC05-363B33CC4DB6}" srcOrd="9" destOrd="0" presId="urn:microsoft.com/office/officeart/2005/8/layout/list1"/>
    <dgm:cxn modelId="{C44B7714-EF29-42C9-B401-32F26327C8B1}" type="presParOf" srcId="{DBA16994-12FE-49BE-B380-5688413E5F5B}" destId="{E81A3292-473B-4703-A96C-97282035EE7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B1C65D8-C12D-42F7-A11B-F3F37244CDC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6234656-2B7A-4B06-BAA5-669206BD5930}">
      <dgm:prSet custT="1"/>
      <dgm:spPr/>
      <dgm:t>
        <a:bodyPr/>
        <a:lstStyle/>
        <a:p>
          <a:r>
            <a:rPr lang="ru-RU" alt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Транспорт</a:t>
          </a:r>
        </a:p>
      </dgm:t>
    </dgm:pt>
    <dgm:pt modelId="{52563A81-AB94-45BD-A7E6-72E6B1F7858D}" type="parTrans" cxnId="{B336CE21-2E04-472C-8EC4-A58F267FE36E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7AB564-953F-4C4B-AE72-46B44EA27040}" type="sibTrans" cxnId="{B336CE21-2E04-472C-8EC4-A58F267FE36E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6EA89B-A72B-4E4C-B788-854B17242240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автомобильного моста через р. Клязьма</a:t>
          </a:r>
        </a:p>
      </dgm:t>
    </dgm:pt>
    <dgm:pt modelId="{034339C0-B805-489F-BE62-0888A387A9B1}" type="parTrans" cxnId="{38015B04-44D7-4AC1-A75F-ABF5CF1D7861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51810AD-A52F-4C8A-88D0-80C52478F50E}" type="sibTrans" cxnId="{38015B04-44D7-4AC1-A75F-ABF5CF1D7861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CA973F0-86E3-4684-886A-BF7B1154813F}">
      <dgm:prSet custT="1"/>
      <dgm:spPr/>
      <dgm:t>
        <a:bodyPr/>
        <a:lstStyle/>
        <a:p>
          <a:r>
            <a:rPr lang="ru-RU" alt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Сельское хозяйство</a:t>
          </a:r>
        </a:p>
      </dgm:t>
    </dgm:pt>
    <dgm:pt modelId="{9DF2439B-2F1E-49DA-858D-BA20BE2899CF}" type="parTrans" cxnId="{1AF74484-E1B8-402C-88D4-8B2C5D06E0E4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8D6159-D321-46FB-B132-C733CE31DE74}" type="sibTrans" cxnId="{1AF74484-E1B8-402C-88D4-8B2C5D06E0E4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0BE7C6A-0AB0-4D1D-9B88-245A8594DDAF}">
      <dgm:prSet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птичников </a:t>
          </a:r>
          <a:r>
            <a:rPr lang="ru-RU" alt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ООО «КОББ РАША»</a:t>
          </a:r>
        </a:p>
      </dgm:t>
    </dgm:pt>
    <dgm:pt modelId="{0B515533-05EB-4AFA-A684-6AA5EC3ABF8C}" type="parTrans" cxnId="{2AF664C1-A740-48CD-A513-CBF5DEEC4EE5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B6862B-211D-428A-B042-CC00F9D9BF3A}" type="sibTrans" cxnId="{2AF664C1-A740-48CD-A513-CBF5DEEC4EE5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F14EC0-B6F4-403D-B837-AF026982540D}">
      <dgm:prSet phldrT="[Текст]" custT="1"/>
      <dgm:spPr/>
      <dgm:t>
        <a:bodyPr/>
        <a:lstStyle/>
        <a:p>
          <a:r>
            <a:rPr lang="ru-RU" sz="1600" b="1" dirty="0" smtClean="0">
              <a:latin typeface="Arial" panose="020B0604020202020204" pitchFamily="34" charset="0"/>
              <a:cs typeface="Arial" panose="020B0604020202020204" pitchFamily="34" charset="0"/>
            </a:rPr>
            <a:t>Комфортная городская среда</a:t>
          </a:r>
          <a:endParaRPr lang="ru-RU" altLang="ru-RU" sz="1600" b="1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CA1D707-F6AA-4970-B6FA-03E38EFB42A0}" type="parTrans" cxnId="{43533160-E42B-47AB-976A-331A3F09A539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9E2F40-CCA9-47B8-B360-726899FBFFA8}" type="sibTrans" cxnId="{43533160-E42B-47AB-976A-331A3F09A539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CFCF9CB-F74F-4FFC-BF73-1426F86DC631}">
      <dgm:prSet phldrT="[Текст]" custT="1"/>
      <dgm:spPr/>
      <dgm:t>
        <a:bodyPr/>
        <a:lstStyle/>
        <a:p>
          <a:r>
            <a:rPr lang="ru-RU" alt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природно-культурного комплекса «Наше Подмосковье»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7B79620-69C7-4932-9522-D89E8EAF0280}" type="parTrans" cxnId="{44EFF7F2-B746-4540-A4D1-E2FA23FE1161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8E44C3-0420-4FB0-B186-6A33C9CB07D8}" type="sibTrans" cxnId="{44EFF7F2-B746-4540-A4D1-E2FA23FE1161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78C6AC-52B6-4209-AEC9-DE741ECD4475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Устройство дорожной сети ТЛЦ «Восточный»</a:t>
          </a:r>
        </a:p>
      </dgm:t>
    </dgm:pt>
    <dgm:pt modelId="{27BC0475-75D5-4A4F-9503-0BEEBD261190}" type="parTrans" cxnId="{A0575234-9A59-43FA-A323-9A7C89D53C6F}">
      <dgm:prSet/>
      <dgm:spPr/>
      <dgm:t>
        <a:bodyPr/>
        <a:lstStyle/>
        <a:p>
          <a:endParaRPr lang="ru-RU"/>
        </a:p>
      </dgm:t>
    </dgm:pt>
    <dgm:pt modelId="{16473A20-0B98-47AB-96CF-C140E851ED67}" type="sibTrans" cxnId="{A0575234-9A59-43FA-A323-9A7C89D53C6F}">
      <dgm:prSet/>
      <dgm:spPr/>
      <dgm:t>
        <a:bodyPr/>
        <a:lstStyle/>
        <a:p>
          <a:endParaRPr lang="ru-RU"/>
        </a:p>
      </dgm:t>
    </dgm:pt>
    <dgm:pt modelId="{371F0884-147B-48B9-AEDD-7F23EA055D7C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alt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Строительство участка региональной дороги с развязкой на М-7 «Волга» для обеспечения транспортной доступности ПСК «Атлант-Парк»</a:t>
          </a:r>
        </a:p>
      </dgm:t>
    </dgm:pt>
    <dgm:pt modelId="{989FB501-AC34-43B3-B741-AF9CACF7B4BE}" type="parTrans" cxnId="{C214F541-4D79-48A3-9E9A-D9D8D27D6D01}">
      <dgm:prSet/>
      <dgm:spPr/>
      <dgm:t>
        <a:bodyPr/>
        <a:lstStyle/>
        <a:p>
          <a:endParaRPr lang="ru-RU"/>
        </a:p>
      </dgm:t>
    </dgm:pt>
    <dgm:pt modelId="{7FE56D93-635F-42C2-AB73-4E8E1C70B683}" type="sibTrans" cxnId="{C214F541-4D79-48A3-9E9A-D9D8D27D6D01}">
      <dgm:prSet/>
      <dgm:spPr/>
      <dgm:t>
        <a:bodyPr/>
        <a:lstStyle/>
        <a:p>
          <a:endParaRPr lang="ru-RU"/>
        </a:p>
      </dgm:t>
    </dgm:pt>
    <dgm:pt modelId="{33821BD9-1F12-4792-A0A6-3EBD0321592B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Реновация центральной части города Ногинск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ADF01E2-9A3E-4E1A-9817-B29E2964EA0E}" type="parTrans" cxnId="{36AAD05B-DACB-436E-985F-29DA9E6F42EA}">
      <dgm:prSet/>
      <dgm:spPr/>
      <dgm:t>
        <a:bodyPr/>
        <a:lstStyle/>
        <a:p>
          <a:endParaRPr lang="ru-RU"/>
        </a:p>
      </dgm:t>
    </dgm:pt>
    <dgm:pt modelId="{19FE9ACB-A6C3-4779-AAD7-D053F3BE02E8}" type="sibTrans" cxnId="{36AAD05B-DACB-436E-985F-29DA9E6F42EA}">
      <dgm:prSet/>
      <dgm:spPr/>
      <dgm:t>
        <a:bodyPr/>
        <a:lstStyle/>
        <a:p>
          <a:endParaRPr lang="ru-RU"/>
        </a:p>
      </dgm:t>
    </dgm:pt>
    <dgm:pt modelId="{5EDB9182-985E-4020-ADD6-360DFC340506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Восстановление крупнейшего Дендрологического парка Европы, восстановление объекта культурного наследия - усадьбы князей Волконских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880D8D0-FD82-47C4-84CC-FEAFE0405DDC}" type="parTrans" cxnId="{DEED1D04-E873-4D91-B255-5A29D3F95A97}">
      <dgm:prSet/>
      <dgm:spPr/>
      <dgm:t>
        <a:bodyPr/>
        <a:lstStyle/>
        <a:p>
          <a:endParaRPr lang="ru-RU"/>
        </a:p>
      </dgm:t>
    </dgm:pt>
    <dgm:pt modelId="{123E6E20-422B-416F-82F9-98B202612D0E}" type="sibTrans" cxnId="{DEED1D04-E873-4D91-B255-5A29D3F95A97}">
      <dgm:prSet/>
      <dgm:spPr/>
      <dgm:t>
        <a:bodyPr/>
        <a:lstStyle/>
        <a:p>
          <a:endParaRPr lang="ru-RU"/>
        </a:p>
      </dgm:t>
    </dgm:pt>
    <dgm:pt modelId="{2150293A-1489-4667-A95F-E03B376B51A1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историко-культурного микрорайона «Троицкая слобода»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4C35B1-3428-472C-AFAA-A9B22A2DB2B2}" type="parTrans" cxnId="{79F6AA13-58F0-46D9-96F7-4F60F4FFD587}">
      <dgm:prSet/>
      <dgm:spPr/>
    </dgm:pt>
    <dgm:pt modelId="{E1485D4D-D88A-4E4D-879A-CB5DF8E3EEA2}" type="sibTrans" cxnId="{79F6AA13-58F0-46D9-96F7-4F60F4FFD587}">
      <dgm:prSet/>
      <dgm:spPr/>
    </dgm:pt>
    <dgm:pt modelId="{DBA16994-12FE-49BE-B380-5688413E5F5B}" type="pres">
      <dgm:prSet presAssocID="{2B1C65D8-C12D-42F7-A11B-F3F37244CDC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75BE528-DCFC-43A8-A64F-4FB71A713B71}" type="pres">
      <dgm:prSet presAssocID="{8FF14EC0-B6F4-403D-B837-AF026982540D}" presName="parentLin" presStyleCnt="0"/>
      <dgm:spPr/>
    </dgm:pt>
    <dgm:pt modelId="{4B2DA52C-79F2-4F80-BBF2-34C6E240DC5E}" type="pres">
      <dgm:prSet presAssocID="{8FF14EC0-B6F4-403D-B837-AF026982540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091F4F9-3D1E-40C3-B57B-9A3A93DDC852}" type="pres">
      <dgm:prSet presAssocID="{8FF14EC0-B6F4-403D-B837-AF026982540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1CED5B-25FC-471B-8D30-63B202A47159}" type="pres">
      <dgm:prSet presAssocID="{8FF14EC0-B6F4-403D-B837-AF026982540D}" presName="negativeSpace" presStyleCnt="0"/>
      <dgm:spPr/>
    </dgm:pt>
    <dgm:pt modelId="{3A453768-D342-4AF2-A915-328ECEF547F7}" type="pres">
      <dgm:prSet presAssocID="{8FF14EC0-B6F4-403D-B837-AF026982540D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0EB12E-8D7F-4DB3-BE49-000E57BC0289}" type="pres">
      <dgm:prSet presAssocID="{C89E2F40-CCA9-47B8-B360-726899FBFFA8}" presName="spaceBetweenRectangles" presStyleCnt="0"/>
      <dgm:spPr/>
    </dgm:pt>
    <dgm:pt modelId="{96F42736-DBBF-4FE3-BB38-52B4DD235BB4}" type="pres">
      <dgm:prSet presAssocID="{16234656-2B7A-4B06-BAA5-669206BD5930}" presName="parentLin" presStyleCnt="0"/>
      <dgm:spPr/>
    </dgm:pt>
    <dgm:pt modelId="{5E46B6B4-500B-48A6-AC29-0A504C696CF7}" type="pres">
      <dgm:prSet presAssocID="{16234656-2B7A-4B06-BAA5-669206BD5930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2C827AAB-3D5E-4BA8-9C00-CD89E6D80F75}" type="pres">
      <dgm:prSet presAssocID="{16234656-2B7A-4B06-BAA5-669206BD5930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7A8FF72-A160-4E18-AB58-E52A5576BB8B}" type="pres">
      <dgm:prSet presAssocID="{16234656-2B7A-4B06-BAA5-669206BD5930}" presName="negativeSpace" presStyleCnt="0"/>
      <dgm:spPr/>
    </dgm:pt>
    <dgm:pt modelId="{7679C864-AD47-422F-A209-1D6A938B50D0}" type="pres">
      <dgm:prSet presAssocID="{16234656-2B7A-4B06-BAA5-669206BD5930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B0F36C-35E2-4405-9D35-A6998B152E0A}" type="pres">
      <dgm:prSet presAssocID="{3F7AB564-953F-4C4B-AE72-46B44EA27040}" presName="spaceBetweenRectangles" presStyleCnt="0"/>
      <dgm:spPr/>
    </dgm:pt>
    <dgm:pt modelId="{6678B6A5-E995-41C0-8723-24AA5A67394F}" type="pres">
      <dgm:prSet presAssocID="{4CA973F0-86E3-4684-886A-BF7B1154813F}" presName="parentLin" presStyleCnt="0"/>
      <dgm:spPr/>
    </dgm:pt>
    <dgm:pt modelId="{79AD113A-3C3D-47BF-AB4B-DE5F4151C37C}" type="pres">
      <dgm:prSet presAssocID="{4CA973F0-86E3-4684-886A-BF7B1154813F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03B40D8A-8B12-4582-88A2-8639ED5CC7E0}" type="pres">
      <dgm:prSet presAssocID="{4CA973F0-86E3-4684-886A-BF7B1154813F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7DE905-E9AB-4C16-A371-592FC91DCE23}" type="pres">
      <dgm:prSet presAssocID="{4CA973F0-86E3-4684-886A-BF7B1154813F}" presName="negativeSpace" presStyleCnt="0"/>
      <dgm:spPr/>
    </dgm:pt>
    <dgm:pt modelId="{39FAFD86-4116-42E5-8235-CB40D1EA8B87}" type="pres">
      <dgm:prSet presAssocID="{4CA973F0-86E3-4684-886A-BF7B1154813F}" presName="childText" presStyleLbl="conFgAcc1" presStyleIdx="2" presStyleCnt="3" custLinFactNeighborX="-5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14B6F1-D0B8-4403-9554-878DE035FEB2}" type="presOf" srcId="{5EDB9182-985E-4020-ADD6-360DFC340506}" destId="{3A453768-D342-4AF2-A915-328ECEF547F7}" srcOrd="0" destOrd="3" presId="urn:microsoft.com/office/officeart/2005/8/layout/list1"/>
    <dgm:cxn modelId="{44B579FD-41C5-431E-86A1-9D4A84608878}" type="presOf" srcId="{346EA89B-A72B-4E4C-B788-854B17242240}" destId="{7679C864-AD47-422F-A209-1D6A938B50D0}" srcOrd="0" destOrd="0" presId="urn:microsoft.com/office/officeart/2005/8/layout/list1"/>
    <dgm:cxn modelId="{3F30D769-8F7A-4D24-B383-3CB3BBAD6FAA}" type="presOf" srcId="{8FF14EC0-B6F4-403D-B837-AF026982540D}" destId="{5091F4F9-3D1E-40C3-B57B-9A3A93DDC852}" srcOrd="1" destOrd="0" presId="urn:microsoft.com/office/officeart/2005/8/layout/list1"/>
    <dgm:cxn modelId="{D0E8BD03-05D1-4E77-8FE3-1B89863699B0}" type="presOf" srcId="{33821BD9-1F12-4792-A0A6-3EBD0321592B}" destId="{3A453768-D342-4AF2-A915-328ECEF547F7}" srcOrd="0" destOrd="2" presId="urn:microsoft.com/office/officeart/2005/8/layout/list1"/>
    <dgm:cxn modelId="{49CDBB78-8174-46EF-B48E-36A0534140B1}" type="presOf" srcId="{371F0884-147B-48B9-AEDD-7F23EA055D7C}" destId="{7679C864-AD47-422F-A209-1D6A938B50D0}" srcOrd="0" destOrd="2" presId="urn:microsoft.com/office/officeart/2005/8/layout/list1"/>
    <dgm:cxn modelId="{43533160-E42B-47AB-976A-331A3F09A539}" srcId="{2B1C65D8-C12D-42F7-A11B-F3F37244CDC4}" destId="{8FF14EC0-B6F4-403D-B837-AF026982540D}" srcOrd="0" destOrd="0" parTransId="{7CA1D707-F6AA-4970-B6FA-03E38EFB42A0}" sibTransId="{C89E2F40-CCA9-47B8-B360-726899FBFFA8}"/>
    <dgm:cxn modelId="{814F7A76-CBD7-4EED-87A9-0E7E5389C6FA}" type="presOf" srcId="{16234656-2B7A-4B06-BAA5-669206BD5930}" destId="{2C827AAB-3D5E-4BA8-9C00-CD89E6D80F75}" srcOrd="1" destOrd="0" presId="urn:microsoft.com/office/officeart/2005/8/layout/list1"/>
    <dgm:cxn modelId="{FE01EE77-23E9-49E8-9A50-4B532A2A1301}" type="presOf" srcId="{8FF14EC0-B6F4-403D-B837-AF026982540D}" destId="{4B2DA52C-79F2-4F80-BBF2-34C6E240DC5E}" srcOrd="0" destOrd="0" presId="urn:microsoft.com/office/officeart/2005/8/layout/list1"/>
    <dgm:cxn modelId="{79F6AA13-58F0-46D9-96F7-4F60F4FFD587}" srcId="{8FF14EC0-B6F4-403D-B837-AF026982540D}" destId="{2150293A-1489-4667-A95F-E03B376B51A1}" srcOrd="0" destOrd="0" parTransId="{1F4C35B1-3428-472C-AFAA-A9B22A2DB2B2}" sibTransId="{E1485D4D-D88A-4E4D-879A-CB5DF8E3EEA2}"/>
    <dgm:cxn modelId="{36AAD05B-DACB-436E-985F-29DA9E6F42EA}" srcId="{8FF14EC0-B6F4-403D-B837-AF026982540D}" destId="{33821BD9-1F12-4792-A0A6-3EBD0321592B}" srcOrd="2" destOrd="0" parTransId="{BADF01E2-9A3E-4E1A-9817-B29E2964EA0E}" sibTransId="{19FE9ACB-A6C3-4779-AAD7-D053F3BE02E8}"/>
    <dgm:cxn modelId="{C214F541-4D79-48A3-9E9A-D9D8D27D6D01}" srcId="{16234656-2B7A-4B06-BAA5-669206BD5930}" destId="{371F0884-147B-48B9-AEDD-7F23EA055D7C}" srcOrd="2" destOrd="0" parTransId="{989FB501-AC34-43B3-B741-AF9CACF7B4BE}" sibTransId="{7FE56D93-635F-42C2-AB73-4E8E1C70B683}"/>
    <dgm:cxn modelId="{44EFF7F2-B746-4540-A4D1-E2FA23FE1161}" srcId="{8FF14EC0-B6F4-403D-B837-AF026982540D}" destId="{6CFCF9CB-F74F-4FFC-BF73-1426F86DC631}" srcOrd="1" destOrd="0" parTransId="{37B79620-69C7-4932-9522-D89E8EAF0280}" sibTransId="{768E44C3-0420-4FB0-B186-6A33C9CB07D8}"/>
    <dgm:cxn modelId="{91077EFF-73F6-497E-B9BA-80A5013E992B}" type="presOf" srcId="{20BE7C6A-0AB0-4D1D-9B88-245A8594DDAF}" destId="{39FAFD86-4116-42E5-8235-CB40D1EA8B87}" srcOrd="0" destOrd="0" presId="urn:microsoft.com/office/officeart/2005/8/layout/list1"/>
    <dgm:cxn modelId="{1AF74484-E1B8-402C-88D4-8B2C5D06E0E4}" srcId="{2B1C65D8-C12D-42F7-A11B-F3F37244CDC4}" destId="{4CA973F0-86E3-4684-886A-BF7B1154813F}" srcOrd="2" destOrd="0" parTransId="{9DF2439B-2F1E-49DA-858D-BA20BE2899CF}" sibTransId="{CA8D6159-D321-46FB-B132-C733CE31DE74}"/>
    <dgm:cxn modelId="{B336CE21-2E04-472C-8EC4-A58F267FE36E}" srcId="{2B1C65D8-C12D-42F7-A11B-F3F37244CDC4}" destId="{16234656-2B7A-4B06-BAA5-669206BD5930}" srcOrd="1" destOrd="0" parTransId="{52563A81-AB94-45BD-A7E6-72E6B1F7858D}" sibTransId="{3F7AB564-953F-4C4B-AE72-46B44EA27040}"/>
    <dgm:cxn modelId="{39094666-B854-4720-A499-BCCAD06BE9A1}" type="presOf" srcId="{4CA973F0-86E3-4684-886A-BF7B1154813F}" destId="{03B40D8A-8B12-4582-88A2-8639ED5CC7E0}" srcOrd="1" destOrd="0" presId="urn:microsoft.com/office/officeart/2005/8/layout/list1"/>
    <dgm:cxn modelId="{A0575234-9A59-43FA-A323-9A7C89D53C6F}" srcId="{16234656-2B7A-4B06-BAA5-669206BD5930}" destId="{3F78C6AC-52B6-4209-AEC9-DE741ECD4475}" srcOrd="1" destOrd="0" parTransId="{27BC0475-75D5-4A4F-9503-0BEEBD261190}" sibTransId="{16473A20-0B98-47AB-96CF-C140E851ED67}"/>
    <dgm:cxn modelId="{7B93C348-7328-44FB-B076-570FFD87BD9B}" type="presOf" srcId="{3F78C6AC-52B6-4209-AEC9-DE741ECD4475}" destId="{7679C864-AD47-422F-A209-1D6A938B50D0}" srcOrd="0" destOrd="1" presId="urn:microsoft.com/office/officeart/2005/8/layout/list1"/>
    <dgm:cxn modelId="{8BEA5117-476B-4307-A719-4908B4AC90B0}" type="presOf" srcId="{16234656-2B7A-4B06-BAA5-669206BD5930}" destId="{5E46B6B4-500B-48A6-AC29-0A504C696CF7}" srcOrd="0" destOrd="0" presId="urn:microsoft.com/office/officeart/2005/8/layout/list1"/>
    <dgm:cxn modelId="{12E513D3-A591-406B-A323-EF41B7E4059D}" type="presOf" srcId="{2150293A-1489-4667-A95F-E03B376B51A1}" destId="{3A453768-D342-4AF2-A915-328ECEF547F7}" srcOrd="0" destOrd="0" presId="urn:microsoft.com/office/officeart/2005/8/layout/list1"/>
    <dgm:cxn modelId="{5B08E144-5704-4125-8609-12D78F2EEFC0}" type="presOf" srcId="{2B1C65D8-C12D-42F7-A11B-F3F37244CDC4}" destId="{DBA16994-12FE-49BE-B380-5688413E5F5B}" srcOrd="0" destOrd="0" presId="urn:microsoft.com/office/officeart/2005/8/layout/list1"/>
    <dgm:cxn modelId="{F9328B9D-E052-4736-BF44-884DABC3EC42}" type="presOf" srcId="{4CA973F0-86E3-4684-886A-BF7B1154813F}" destId="{79AD113A-3C3D-47BF-AB4B-DE5F4151C37C}" srcOrd="0" destOrd="0" presId="urn:microsoft.com/office/officeart/2005/8/layout/list1"/>
    <dgm:cxn modelId="{633E3AEC-F465-4B37-956D-F7D391781366}" type="presOf" srcId="{6CFCF9CB-F74F-4FFC-BF73-1426F86DC631}" destId="{3A453768-D342-4AF2-A915-328ECEF547F7}" srcOrd="0" destOrd="1" presId="urn:microsoft.com/office/officeart/2005/8/layout/list1"/>
    <dgm:cxn modelId="{38015B04-44D7-4AC1-A75F-ABF5CF1D7861}" srcId="{16234656-2B7A-4B06-BAA5-669206BD5930}" destId="{346EA89B-A72B-4E4C-B788-854B17242240}" srcOrd="0" destOrd="0" parTransId="{034339C0-B805-489F-BE62-0888A387A9B1}" sibTransId="{651810AD-A52F-4C8A-88D0-80C52478F50E}"/>
    <dgm:cxn modelId="{DEED1D04-E873-4D91-B255-5A29D3F95A97}" srcId="{8FF14EC0-B6F4-403D-B837-AF026982540D}" destId="{5EDB9182-985E-4020-ADD6-360DFC340506}" srcOrd="3" destOrd="0" parTransId="{A880D8D0-FD82-47C4-84CC-FEAFE0405DDC}" sibTransId="{123E6E20-422B-416F-82F9-98B202612D0E}"/>
    <dgm:cxn modelId="{2AF664C1-A740-48CD-A513-CBF5DEEC4EE5}" srcId="{4CA973F0-86E3-4684-886A-BF7B1154813F}" destId="{20BE7C6A-0AB0-4D1D-9B88-245A8594DDAF}" srcOrd="0" destOrd="0" parTransId="{0B515533-05EB-4AFA-A684-6AA5EC3ABF8C}" sibTransId="{9AB6862B-211D-428A-B042-CC00F9D9BF3A}"/>
    <dgm:cxn modelId="{DFD58602-0AD6-45EA-B01C-D504E6DDF604}" type="presParOf" srcId="{DBA16994-12FE-49BE-B380-5688413E5F5B}" destId="{C75BE528-DCFC-43A8-A64F-4FB71A713B71}" srcOrd="0" destOrd="0" presId="urn:microsoft.com/office/officeart/2005/8/layout/list1"/>
    <dgm:cxn modelId="{6D139652-9E56-4F3A-A758-78CF8E385020}" type="presParOf" srcId="{C75BE528-DCFC-43A8-A64F-4FB71A713B71}" destId="{4B2DA52C-79F2-4F80-BBF2-34C6E240DC5E}" srcOrd="0" destOrd="0" presId="urn:microsoft.com/office/officeart/2005/8/layout/list1"/>
    <dgm:cxn modelId="{CE98A422-9F08-4C6E-8A90-E75FE2E96D20}" type="presParOf" srcId="{C75BE528-DCFC-43A8-A64F-4FB71A713B71}" destId="{5091F4F9-3D1E-40C3-B57B-9A3A93DDC852}" srcOrd="1" destOrd="0" presId="urn:microsoft.com/office/officeart/2005/8/layout/list1"/>
    <dgm:cxn modelId="{2C068728-850F-4C7D-9718-F91F143F0A47}" type="presParOf" srcId="{DBA16994-12FE-49BE-B380-5688413E5F5B}" destId="{911CED5B-25FC-471B-8D30-63B202A47159}" srcOrd="1" destOrd="0" presId="urn:microsoft.com/office/officeart/2005/8/layout/list1"/>
    <dgm:cxn modelId="{7796BF78-67CE-4F20-8CF8-2DBB182E59A8}" type="presParOf" srcId="{DBA16994-12FE-49BE-B380-5688413E5F5B}" destId="{3A453768-D342-4AF2-A915-328ECEF547F7}" srcOrd="2" destOrd="0" presId="urn:microsoft.com/office/officeart/2005/8/layout/list1"/>
    <dgm:cxn modelId="{99A7D744-54DB-4414-9611-758A06F089F0}" type="presParOf" srcId="{DBA16994-12FE-49BE-B380-5688413E5F5B}" destId="{E10EB12E-8D7F-4DB3-BE49-000E57BC0289}" srcOrd="3" destOrd="0" presId="urn:microsoft.com/office/officeart/2005/8/layout/list1"/>
    <dgm:cxn modelId="{0B531CFE-B719-474B-B4E9-D25C3CE97AFB}" type="presParOf" srcId="{DBA16994-12FE-49BE-B380-5688413E5F5B}" destId="{96F42736-DBBF-4FE3-BB38-52B4DD235BB4}" srcOrd="4" destOrd="0" presId="urn:microsoft.com/office/officeart/2005/8/layout/list1"/>
    <dgm:cxn modelId="{10104E87-24F6-44B1-8302-0025C648A599}" type="presParOf" srcId="{96F42736-DBBF-4FE3-BB38-52B4DD235BB4}" destId="{5E46B6B4-500B-48A6-AC29-0A504C696CF7}" srcOrd="0" destOrd="0" presId="urn:microsoft.com/office/officeart/2005/8/layout/list1"/>
    <dgm:cxn modelId="{A00D6FB9-3B31-4B6F-A326-BB2F3EDD0F18}" type="presParOf" srcId="{96F42736-DBBF-4FE3-BB38-52B4DD235BB4}" destId="{2C827AAB-3D5E-4BA8-9C00-CD89E6D80F75}" srcOrd="1" destOrd="0" presId="urn:microsoft.com/office/officeart/2005/8/layout/list1"/>
    <dgm:cxn modelId="{BFE13CFE-0F5D-47D4-B3F2-CDB531EE66CB}" type="presParOf" srcId="{DBA16994-12FE-49BE-B380-5688413E5F5B}" destId="{87A8FF72-A160-4E18-AB58-E52A5576BB8B}" srcOrd="5" destOrd="0" presId="urn:microsoft.com/office/officeart/2005/8/layout/list1"/>
    <dgm:cxn modelId="{DD889BFE-0A5D-42E4-BBF0-CC971E454C15}" type="presParOf" srcId="{DBA16994-12FE-49BE-B380-5688413E5F5B}" destId="{7679C864-AD47-422F-A209-1D6A938B50D0}" srcOrd="6" destOrd="0" presId="urn:microsoft.com/office/officeart/2005/8/layout/list1"/>
    <dgm:cxn modelId="{6193EEE4-CB9A-41B5-9E91-E29991158A1D}" type="presParOf" srcId="{DBA16994-12FE-49BE-B380-5688413E5F5B}" destId="{58B0F36C-35E2-4405-9D35-A6998B152E0A}" srcOrd="7" destOrd="0" presId="urn:microsoft.com/office/officeart/2005/8/layout/list1"/>
    <dgm:cxn modelId="{498BE5DF-E7D3-4688-A542-D7C2C939B76E}" type="presParOf" srcId="{DBA16994-12FE-49BE-B380-5688413E5F5B}" destId="{6678B6A5-E995-41C0-8723-24AA5A67394F}" srcOrd="8" destOrd="0" presId="urn:microsoft.com/office/officeart/2005/8/layout/list1"/>
    <dgm:cxn modelId="{D4A2F553-C1A9-40A0-B613-620EFE86BC3E}" type="presParOf" srcId="{6678B6A5-E995-41C0-8723-24AA5A67394F}" destId="{79AD113A-3C3D-47BF-AB4B-DE5F4151C37C}" srcOrd="0" destOrd="0" presId="urn:microsoft.com/office/officeart/2005/8/layout/list1"/>
    <dgm:cxn modelId="{BE6D2286-4B95-41F9-987C-A7817F8016E3}" type="presParOf" srcId="{6678B6A5-E995-41C0-8723-24AA5A67394F}" destId="{03B40D8A-8B12-4582-88A2-8639ED5CC7E0}" srcOrd="1" destOrd="0" presId="urn:microsoft.com/office/officeart/2005/8/layout/list1"/>
    <dgm:cxn modelId="{4870E73E-9DEC-40A8-B433-170148FD6907}" type="presParOf" srcId="{DBA16994-12FE-49BE-B380-5688413E5F5B}" destId="{527DE905-E9AB-4C16-A371-592FC91DCE23}" srcOrd="9" destOrd="0" presId="urn:microsoft.com/office/officeart/2005/8/layout/list1"/>
    <dgm:cxn modelId="{DC25FC7F-19CA-48F7-A7FD-846ECBE39B7F}" type="presParOf" srcId="{DBA16994-12FE-49BE-B380-5688413E5F5B}" destId="{39FAFD86-4116-42E5-8235-CB40D1EA8B87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32C0294-C5C8-46D0-A3C8-CCB34F57A9A9}" type="doc">
      <dgm:prSet loTypeId="urn:microsoft.com/office/officeart/2005/8/layout/pList1#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5FCDA40-1ED9-41CF-B8AE-F0D9D691AFD8}">
      <dgm:prSet phldrT="[Текст]"/>
      <dgm:spPr/>
      <dgm:t>
        <a:bodyPr/>
        <a:lstStyle/>
        <a:p>
          <a:r>
            <a:rPr lang="ru-RU" dirty="0" smtClean="0"/>
            <a:t>Производство строительных материалов</a:t>
          </a:r>
          <a:endParaRPr lang="ru-RU" dirty="0"/>
        </a:p>
      </dgm:t>
    </dgm:pt>
    <dgm:pt modelId="{27CD7F89-F3DD-47FB-9555-31E060013BED}" type="parTrans" cxnId="{4A52E835-FCAA-4109-A158-1CEDF74BAC03}">
      <dgm:prSet/>
      <dgm:spPr/>
      <dgm:t>
        <a:bodyPr/>
        <a:lstStyle/>
        <a:p>
          <a:endParaRPr lang="ru-RU"/>
        </a:p>
      </dgm:t>
    </dgm:pt>
    <dgm:pt modelId="{565BF28B-A6F5-49FC-B40E-7DD7BF9A4AB2}" type="sibTrans" cxnId="{4A52E835-FCAA-4109-A158-1CEDF74BAC03}">
      <dgm:prSet/>
      <dgm:spPr/>
      <dgm:t>
        <a:bodyPr/>
        <a:lstStyle/>
        <a:p>
          <a:endParaRPr lang="ru-RU"/>
        </a:p>
      </dgm:t>
    </dgm:pt>
    <dgm:pt modelId="{2648D04A-26A5-4B30-A279-9859F0A92163}">
      <dgm:prSet phldrT="[Текст]"/>
      <dgm:spPr/>
      <dgm:t>
        <a:bodyPr/>
        <a:lstStyle/>
        <a:p>
          <a:r>
            <a:rPr lang="ru-RU" dirty="0" smtClean="0"/>
            <a:t>Производство пищевых продуктов</a:t>
          </a:r>
          <a:endParaRPr lang="ru-RU" dirty="0"/>
        </a:p>
      </dgm:t>
    </dgm:pt>
    <dgm:pt modelId="{D9137B2B-2ECA-4BD9-AEB9-B505EB40243B}" type="parTrans" cxnId="{4CD13E68-A843-452F-B16A-F68BC932E99C}">
      <dgm:prSet/>
      <dgm:spPr/>
      <dgm:t>
        <a:bodyPr/>
        <a:lstStyle/>
        <a:p>
          <a:endParaRPr lang="ru-RU"/>
        </a:p>
      </dgm:t>
    </dgm:pt>
    <dgm:pt modelId="{7267F9E5-4A47-4D5C-A9A2-DF4307E0D7A4}" type="sibTrans" cxnId="{4CD13E68-A843-452F-B16A-F68BC932E99C}">
      <dgm:prSet/>
      <dgm:spPr/>
      <dgm:t>
        <a:bodyPr/>
        <a:lstStyle/>
        <a:p>
          <a:endParaRPr lang="ru-RU"/>
        </a:p>
      </dgm:t>
    </dgm:pt>
    <dgm:pt modelId="{F41B18B2-FBE7-4292-9A74-48F251254B55}">
      <dgm:prSet phldrT="[Текст]"/>
      <dgm:spPr/>
      <dgm:t>
        <a:bodyPr/>
        <a:lstStyle/>
        <a:p>
          <a:r>
            <a:rPr lang="ru-RU" dirty="0" smtClean="0"/>
            <a:t>Жилищно-коммунальное хозяйство</a:t>
          </a:r>
          <a:endParaRPr lang="ru-RU" dirty="0"/>
        </a:p>
      </dgm:t>
    </dgm:pt>
    <dgm:pt modelId="{022D740B-BCBB-48AE-95CC-C4331EF06BF4}" type="parTrans" cxnId="{A13F7870-DA20-40AA-A6E0-96B9574497A4}">
      <dgm:prSet/>
      <dgm:spPr/>
      <dgm:t>
        <a:bodyPr/>
        <a:lstStyle/>
        <a:p>
          <a:endParaRPr lang="ru-RU"/>
        </a:p>
      </dgm:t>
    </dgm:pt>
    <dgm:pt modelId="{CF63D170-5541-487A-947E-380153225592}" type="sibTrans" cxnId="{A13F7870-DA20-40AA-A6E0-96B9574497A4}">
      <dgm:prSet/>
      <dgm:spPr/>
      <dgm:t>
        <a:bodyPr/>
        <a:lstStyle/>
        <a:p>
          <a:endParaRPr lang="ru-RU"/>
        </a:p>
      </dgm:t>
    </dgm:pt>
    <dgm:pt modelId="{779BD315-2A43-4348-8855-47B4D11B1AFE}">
      <dgm:prSet phldrT="[Текст]"/>
      <dgm:spPr/>
      <dgm:t>
        <a:bodyPr/>
        <a:lstStyle/>
        <a:p>
          <a:r>
            <a:rPr lang="ru-RU" dirty="0" smtClean="0"/>
            <a:t>Химическое производство</a:t>
          </a:r>
          <a:endParaRPr lang="ru-RU" dirty="0"/>
        </a:p>
      </dgm:t>
    </dgm:pt>
    <dgm:pt modelId="{E0F34504-9D8D-435B-8DAA-FB97799103DF}" type="parTrans" cxnId="{06573D95-ECB9-4630-B097-4E273BFB16B6}">
      <dgm:prSet/>
      <dgm:spPr/>
      <dgm:t>
        <a:bodyPr/>
        <a:lstStyle/>
        <a:p>
          <a:endParaRPr lang="ru-RU"/>
        </a:p>
      </dgm:t>
    </dgm:pt>
    <dgm:pt modelId="{CB28D48E-FE9C-4F0F-9B70-3819EF97D695}" type="sibTrans" cxnId="{06573D95-ECB9-4630-B097-4E273BFB16B6}">
      <dgm:prSet/>
      <dgm:spPr/>
      <dgm:t>
        <a:bodyPr/>
        <a:lstStyle/>
        <a:p>
          <a:endParaRPr lang="ru-RU"/>
        </a:p>
      </dgm:t>
    </dgm:pt>
    <dgm:pt modelId="{22592524-7365-41A8-A21C-BADC053AC6D4}">
      <dgm:prSet phldrT="[Текст]"/>
      <dgm:spPr/>
      <dgm:t>
        <a:bodyPr/>
        <a:lstStyle/>
        <a:p>
          <a:r>
            <a:rPr lang="ru-RU" dirty="0" smtClean="0"/>
            <a:t>Растениеводство и животноводство</a:t>
          </a:r>
          <a:endParaRPr lang="ru-RU" dirty="0"/>
        </a:p>
      </dgm:t>
    </dgm:pt>
    <dgm:pt modelId="{03095404-EABE-4356-9D55-B2D540DDB11B}" type="parTrans" cxnId="{28FB8C77-E9C0-47D3-9238-E824A203EBB2}">
      <dgm:prSet/>
      <dgm:spPr/>
      <dgm:t>
        <a:bodyPr/>
        <a:lstStyle/>
        <a:p>
          <a:endParaRPr lang="ru-RU"/>
        </a:p>
      </dgm:t>
    </dgm:pt>
    <dgm:pt modelId="{CE636926-3A12-4A68-9369-118E4139941D}" type="sibTrans" cxnId="{28FB8C77-E9C0-47D3-9238-E824A203EBB2}">
      <dgm:prSet/>
      <dgm:spPr/>
      <dgm:t>
        <a:bodyPr/>
        <a:lstStyle/>
        <a:p>
          <a:endParaRPr lang="ru-RU"/>
        </a:p>
      </dgm:t>
    </dgm:pt>
    <dgm:pt modelId="{711C86CF-4515-4C52-8198-FB40BF148E28}">
      <dgm:prSet phldrT="[Текст]"/>
      <dgm:spPr/>
      <dgm:t>
        <a:bodyPr/>
        <a:lstStyle/>
        <a:p>
          <a:r>
            <a:rPr lang="ru-RU" dirty="0" smtClean="0"/>
            <a:t>Торговля</a:t>
          </a:r>
          <a:endParaRPr lang="ru-RU" dirty="0"/>
        </a:p>
      </dgm:t>
    </dgm:pt>
    <dgm:pt modelId="{733BFBE9-73A5-46EC-96A8-8575A1FE4646}" type="parTrans" cxnId="{6ADBBEDC-3E1F-41C9-B010-0A2B17EB8FF3}">
      <dgm:prSet/>
      <dgm:spPr/>
      <dgm:t>
        <a:bodyPr/>
        <a:lstStyle/>
        <a:p>
          <a:endParaRPr lang="ru-RU"/>
        </a:p>
      </dgm:t>
    </dgm:pt>
    <dgm:pt modelId="{76E589A2-5E4D-4236-8D77-41C2DDDA8C66}" type="sibTrans" cxnId="{6ADBBEDC-3E1F-41C9-B010-0A2B17EB8FF3}">
      <dgm:prSet/>
      <dgm:spPr/>
      <dgm:t>
        <a:bodyPr/>
        <a:lstStyle/>
        <a:p>
          <a:endParaRPr lang="ru-RU"/>
        </a:p>
      </dgm:t>
    </dgm:pt>
    <dgm:pt modelId="{496A1B86-B090-47A4-9559-0FEC21328643}">
      <dgm:prSet phldrT="[Текст]"/>
      <dgm:spPr/>
      <dgm:t>
        <a:bodyPr/>
        <a:lstStyle/>
        <a:p>
          <a:r>
            <a:rPr lang="ru-RU" dirty="0" smtClean="0"/>
            <a:t>Логистика</a:t>
          </a:r>
          <a:endParaRPr lang="ru-RU" dirty="0"/>
        </a:p>
      </dgm:t>
    </dgm:pt>
    <dgm:pt modelId="{16431F78-E8C4-4C00-8435-B3C1DB540464}" type="parTrans" cxnId="{F9DF04A5-20A6-4ADB-9CE1-508969592BE9}">
      <dgm:prSet/>
      <dgm:spPr/>
      <dgm:t>
        <a:bodyPr/>
        <a:lstStyle/>
        <a:p>
          <a:endParaRPr lang="ru-RU"/>
        </a:p>
      </dgm:t>
    </dgm:pt>
    <dgm:pt modelId="{10C6D2F8-6B25-4B6B-B75D-52523B18D42F}" type="sibTrans" cxnId="{F9DF04A5-20A6-4ADB-9CE1-508969592BE9}">
      <dgm:prSet/>
      <dgm:spPr/>
      <dgm:t>
        <a:bodyPr/>
        <a:lstStyle/>
        <a:p>
          <a:endParaRPr lang="ru-RU"/>
        </a:p>
      </dgm:t>
    </dgm:pt>
    <dgm:pt modelId="{745894DE-4080-45D7-BF17-79DDB0AD615D}" type="pres">
      <dgm:prSet presAssocID="{E32C0294-C5C8-46D0-A3C8-CCB34F57A9A9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14C27FC-7248-4695-A6CF-CF76D6576366}" type="pres">
      <dgm:prSet presAssocID="{85FCDA40-1ED9-41CF-B8AE-F0D9D691AFD8}" presName="compNode" presStyleCnt="0"/>
      <dgm:spPr/>
    </dgm:pt>
    <dgm:pt modelId="{D1A713C4-CF65-4747-A54A-0FFAC2899B3C}" type="pres">
      <dgm:prSet presAssocID="{85FCDA40-1ED9-41CF-B8AE-F0D9D691AFD8}" presName="pictRect" presStyleLbl="node1" presStyleIdx="0" presStyleCnt="7" custLinFactX="5112" custLinFactNeighborX="100000" custLinFactNeighborY="-65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9DE2137-7FB1-41A6-A17C-A7289489FE03}" type="pres">
      <dgm:prSet presAssocID="{85FCDA40-1ED9-41CF-B8AE-F0D9D691AFD8}" presName="textRect" presStyleLbl="revTx" presStyleIdx="0" presStyleCnt="7" custLinFactX="5112" custLinFactNeighborX="100000" custLinFactNeighborY="-12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CC8887-1672-4802-891B-6010B4C59D04}" type="pres">
      <dgm:prSet presAssocID="{565BF28B-A6F5-49FC-B40E-7DD7BF9A4AB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2493DF25-7FF4-407A-BBB4-55F320AC8DAD}" type="pres">
      <dgm:prSet presAssocID="{2648D04A-26A5-4B30-A279-9859F0A92163}" presName="compNode" presStyleCnt="0"/>
      <dgm:spPr/>
    </dgm:pt>
    <dgm:pt modelId="{BCED4F38-2B92-44A4-8E51-8D0A560E773B}" type="pres">
      <dgm:prSet presAssocID="{2648D04A-26A5-4B30-A279-9859F0A92163}" presName="pictRect" presStyleLbl="node1" presStyleIdx="1" presStyleCnt="7" custLinFactX="9427" custLinFactNeighborX="100000" custLinFactNeighborY="0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03CCEBB-B62D-4E07-8411-E34D55E4FBE1}" type="pres">
      <dgm:prSet presAssocID="{2648D04A-26A5-4B30-A279-9859F0A92163}" presName="textRect" presStyleLbl="revTx" presStyleIdx="1" presStyleCnt="7" custLinFactX="9427" custLinFactNeighborX="100000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F5A02B-64C9-4A69-86E7-73075349EC90}" type="pres">
      <dgm:prSet presAssocID="{7267F9E5-4A47-4D5C-A9A2-DF4307E0D7A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91B6A35-361C-4960-BA9D-8A0D090570D4}" type="pres">
      <dgm:prSet presAssocID="{F41B18B2-FBE7-4292-9A74-48F251254B55}" presName="compNode" presStyleCnt="0"/>
      <dgm:spPr/>
    </dgm:pt>
    <dgm:pt modelId="{E3B5FBCE-80CD-42F9-884C-63E56636B916}" type="pres">
      <dgm:prSet presAssocID="{F41B18B2-FBE7-4292-9A74-48F251254B55}" presName="pictRect" presStyleLbl="node1" presStyleIdx="2" presStyleCnt="7" custLinFactY="68844" custLinFactNeighborX="-75559" custLinFactNeighborY="100000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169A3B0B-78E0-4787-8401-A892B046E3B0}" type="pres">
      <dgm:prSet presAssocID="{F41B18B2-FBE7-4292-9A74-48F251254B55}" presName="textRect" presStyleLbl="revTx" presStyleIdx="2" presStyleCnt="7" custLinFactY="108902" custLinFactNeighborX="-75559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4A936A-8572-491A-80FB-066EB2EAA1E4}" type="pres">
      <dgm:prSet presAssocID="{CF63D170-5541-487A-947E-38015322559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6C39654-C832-4F43-8953-B500EBB87C48}" type="pres">
      <dgm:prSet presAssocID="{779BD315-2A43-4348-8855-47B4D11B1AFE}" presName="compNode" presStyleCnt="0"/>
      <dgm:spPr/>
    </dgm:pt>
    <dgm:pt modelId="{7F5AB35E-B379-4162-816C-EC1B087813DE}" type="pres">
      <dgm:prSet presAssocID="{779BD315-2A43-4348-8855-47B4D11B1AFE}" presName="pictRect" presStyleLbl="node1" presStyleIdx="3" presStyleCnt="7" custLinFactX="-138090" custLinFactNeighborX="-200000" custLinFactNeighborY="-2607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98546E0-1D36-4585-97A4-6FFEFBFFCF25}" type="pres">
      <dgm:prSet presAssocID="{779BD315-2A43-4348-8855-47B4D11B1AFE}" presName="textRect" presStyleLbl="revTx" presStyleIdx="3" presStyleCnt="7" custLinFactX="-138090" custLinFactNeighborX="-200000" custLinFactNeighborY="-48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A012CC-D535-42FD-9821-666183A171B9}" type="pres">
      <dgm:prSet presAssocID="{CB28D48E-FE9C-4F0F-9B70-3819EF97D69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627110C-B46A-4DA6-8E68-9897D19CD357}" type="pres">
      <dgm:prSet presAssocID="{22592524-7365-41A8-A21C-BADC053AC6D4}" presName="compNode" presStyleCnt="0"/>
      <dgm:spPr/>
    </dgm:pt>
    <dgm:pt modelId="{3EA8C9E8-9FA2-48C4-8DA3-5E7D84912B84}" type="pres">
      <dgm:prSet presAssocID="{22592524-7365-41A8-A21C-BADC053AC6D4}" presName="pictRect" presStyleLbl="node1" presStyleIdx="4" presStyleCnt="7" custLinFactX="100000" custLinFactNeighborX="103393" custLinFactNeighborY="9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D2518A2-8B2C-4D16-B528-7D1D855ECE3B}" type="pres">
      <dgm:prSet presAssocID="{22592524-7365-41A8-A21C-BADC053AC6D4}" presName="textRect" presStyleLbl="revTx" presStyleIdx="4" presStyleCnt="7" custLinFactX="100000" custLinFactNeighborX="103393" custLinFactNeighborY="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6E04C8F-86C7-4923-804A-05F52B98EEC1}" type="pres">
      <dgm:prSet presAssocID="{CE636926-3A12-4A68-9369-118E4139941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1D02A66-B43A-408C-86FF-DC525C5A6FC1}" type="pres">
      <dgm:prSet presAssocID="{711C86CF-4515-4C52-8198-FB40BF148E28}" presName="compNode" presStyleCnt="0"/>
      <dgm:spPr/>
    </dgm:pt>
    <dgm:pt modelId="{B48C6A5B-382C-427B-8CAD-761F7FCFB694}" type="pres">
      <dgm:prSet presAssocID="{711C86CF-4515-4C52-8198-FB40BF148E28}" presName="pictRect" presStyleLbl="node1" presStyleIdx="5" presStyleCnt="7" custLinFactX="-32452" custLinFactNeighborX="-100000" custLinFactNeighborY="2767"/>
      <dgm:spPr>
        <a:blipFill rotWithShape="1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EC9105F-98C9-4C62-83B6-F471ACCD0127}" type="pres">
      <dgm:prSet presAssocID="{711C86CF-4515-4C52-8198-FB40BF148E28}" presName="textRect" presStyleLbl="revTx" presStyleIdx="5" presStyleCnt="7" custLinFactX="-32452" custLinFactNeighborX="-100000" custLinFactNeighborY="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9A531CD-A92A-4022-BF27-940DB1120BC8}" type="pres">
      <dgm:prSet presAssocID="{76E589A2-5E4D-4236-8D77-41C2DDDA8C6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BE76FAD-A9B3-4E80-B448-9BE0F3490BF1}" type="pres">
      <dgm:prSet presAssocID="{496A1B86-B090-47A4-9559-0FEC21328643}" presName="compNode" presStyleCnt="0"/>
      <dgm:spPr/>
    </dgm:pt>
    <dgm:pt modelId="{50CF1B03-7EC3-4363-889C-7B19594C6963}" type="pres">
      <dgm:prSet presAssocID="{496A1B86-B090-47A4-9559-0FEC21328643}" presName="pictRect" presStyleLbl="node1" presStyleIdx="6" presStyleCnt="7" custLinFactY="-67476" custLinFactNeighborX="61512" custLinFactNeighborY="-100000"/>
      <dgm:spPr>
        <a:blipFill rotWithShape="1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6593939-979E-40E1-BF03-903D96A11AC8}" type="pres">
      <dgm:prSet presAssocID="{496A1B86-B090-47A4-9559-0FEC21328643}" presName="textRect" presStyleLbl="revTx" presStyleIdx="6" presStyleCnt="7" custLinFactY="-111026" custLinFactNeighborX="61512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DBBEDC-3E1F-41C9-B010-0A2B17EB8FF3}" srcId="{E32C0294-C5C8-46D0-A3C8-CCB34F57A9A9}" destId="{711C86CF-4515-4C52-8198-FB40BF148E28}" srcOrd="5" destOrd="0" parTransId="{733BFBE9-73A5-46EC-96A8-8575A1FE4646}" sibTransId="{76E589A2-5E4D-4236-8D77-41C2DDDA8C66}"/>
    <dgm:cxn modelId="{4A52E835-FCAA-4109-A158-1CEDF74BAC03}" srcId="{E32C0294-C5C8-46D0-A3C8-CCB34F57A9A9}" destId="{85FCDA40-1ED9-41CF-B8AE-F0D9D691AFD8}" srcOrd="0" destOrd="0" parTransId="{27CD7F89-F3DD-47FB-9555-31E060013BED}" sibTransId="{565BF28B-A6F5-49FC-B40E-7DD7BF9A4AB2}"/>
    <dgm:cxn modelId="{9330B757-A981-455A-B3EC-0024763FC0F0}" type="presOf" srcId="{711C86CF-4515-4C52-8198-FB40BF148E28}" destId="{3EC9105F-98C9-4C62-83B6-F471ACCD0127}" srcOrd="0" destOrd="0" presId="urn:microsoft.com/office/officeart/2005/8/layout/pList1#3"/>
    <dgm:cxn modelId="{06A99C30-4321-4BD2-905E-8364404E97FF}" type="presOf" srcId="{F41B18B2-FBE7-4292-9A74-48F251254B55}" destId="{169A3B0B-78E0-4787-8401-A892B046E3B0}" srcOrd="0" destOrd="0" presId="urn:microsoft.com/office/officeart/2005/8/layout/pList1#3"/>
    <dgm:cxn modelId="{B4713AED-9947-4223-A85B-495C3B1301E9}" type="presOf" srcId="{779BD315-2A43-4348-8855-47B4D11B1AFE}" destId="{898546E0-1D36-4585-97A4-6FFEFBFFCF25}" srcOrd="0" destOrd="0" presId="urn:microsoft.com/office/officeart/2005/8/layout/pList1#3"/>
    <dgm:cxn modelId="{3099512E-F119-42DF-ACE6-7ED32AF1A6FE}" type="presOf" srcId="{2648D04A-26A5-4B30-A279-9859F0A92163}" destId="{F03CCEBB-B62D-4E07-8411-E34D55E4FBE1}" srcOrd="0" destOrd="0" presId="urn:microsoft.com/office/officeart/2005/8/layout/pList1#3"/>
    <dgm:cxn modelId="{A13F7870-DA20-40AA-A6E0-96B9574497A4}" srcId="{E32C0294-C5C8-46D0-A3C8-CCB34F57A9A9}" destId="{F41B18B2-FBE7-4292-9A74-48F251254B55}" srcOrd="2" destOrd="0" parTransId="{022D740B-BCBB-48AE-95CC-C4331EF06BF4}" sibTransId="{CF63D170-5541-487A-947E-380153225592}"/>
    <dgm:cxn modelId="{4AEBC699-A6E1-4053-AA01-D41AFD4C520A}" type="presOf" srcId="{E32C0294-C5C8-46D0-A3C8-CCB34F57A9A9}" destId="{745894DE-4080-45D7-BF17-79DDB0AD615D}" srcOrd="0" destOrd="0" presId="urn:microsoft.com/office/officeart/2005/8/layout/pList1#3"/>
    <dgm:cxn modelId="{C34081ED-D8E3-46C9-8AE2-556EA231363A}" type="presOf" srcId="{CF63D170-5541-487A-947E-380153225592}" destId="{544A936A-8572-491A-80FB-066EB2EAA1E4}" srcOrd="0" destOrd="0" presId="urn:microsoft.com/office/officeart/2005/8/layout/pList1#3"/>
    <dgm:cxn modelId="{31387983-870C-4FC4-B30A-25409B4C8F79}" type="presOf" srcId="{22592524-7365-41A8-A21C-BADC053AC6D4}" destId="{4D2518A2-8B2C-4D16-B528-7D1D855ECE3B}" srcOrd="0" destOrd="0" presId="urn:microsoft.com/office/officeart/2005/8/layout/pList1#3"/>
    <dgm:cxn modelId="{F9DF04A5-20A6-4ADB-9CE1-508969592BE9}" srcId="{E32C0294-C5C8-46D0-A3C8-CCB34F57A9A9}" destId="{496A1B86-B090-47A4-9559-0FEC21328643}" srcOrd="6" destOrd="0" parTransId="{16431F78-E8C4-4C00-8435-B3C1DB540464}" sibTransId="{10C6D2F8-6B25-4B6B-B75D-52523B18D42F}"/>
    <dgm:cxn modelId="{06573D95-ECB9-4630-B097-4E273BFB16B6}" srcId="{E32C0294-C5C8-46D0-A3C8-CCB34F57A9A9}" destId="{779BD315-2A43-4348-8855-47B4D11B1AFE}" srcOrd="3" destOrd="0" parTransId="{E0F34504-9D8D-435B-8DAA-FB97799103DF}" sibTransId="{CB28D48E-FE9C-4F0F-9B70-3819EF97D695}"/>
    <dgm:cxn modelId="{BA00ACFC-0A93-40AC-8222-C2168AEED752}" type="presOf" srcId="{85FCDA40-1ED9-41CF-B8AE-F0D9D691AFD8}" destId="{19DE2137-7FB1-41A6-A17C-A7289489FE03}" srcOrd="0" destOrd="0" presId="urn:microsoft.com/office/officeart/2005/8/layout/pList1#3"/>
    <dgm:cxn modelId="{CAA5B23E-C36F-4515-84B2-B15E5245DC84}" type="presOf" srcId="{CB28D48E-FE9C-4F0F-9B70-3819EF97D695}" destId="{48A012CC-D535-42FD-9821-666183A171B9}" srcOrd="0" destOrd="0" presId="urn:microsoft.com/office/officeart/2005/8/layout/pList1#3"/>
    <dgm:cxn modelId="{305C1D00-1133-4030-8E4E-0BBAC7AC41DE}" type="presOf" srcId="{76E589A2-5E4D-4236-8D77-41C2DDDA8C66}" destId="{29A531CD-A92A-4022-BF27-940DB1120BC8}" srcOrd="0" destOrd="0" presId="urn:microsoft.com/office/officeart/2005/8/layout/pList1#3"/>
    <dgm:cxn modelId="{28FB8C77-E9C0-47D3-9238-E824A203EBB2}" srcId="{E32C0294-C5C8-46D0-A3C8-CCB34F57A9A9}" destId="{22592524-7365-41A8-A21C-BADC053AC6D4}" srcOrd="4" destOrd="0" parTransId="{03095404-EABE-4356-9D55-B2D540DDB11B}" sibTransId="{CE636926-3A12-4A68-9369-118E4139941D}"/>
    <dgm:cxn modelId="{BD603559-C820-4271-987E-C75FF2B09699}" type="presOf" srcId="{7267F9E5-4A47-4D5C-A9A2-DF4307E0D7A4}" destId="{72F5A02B-64C9-4A69-86E7-73075349EC90}" srcOrd="0" destOrd="0" presId="urn:microsoft.com/office/officeart/2005/8/layout/pList1#3"/>
    <dgm:cxn modelId="{D64B395C-A24F-4869-8D22-D5680186B4D0}" type="presOf" srcId="{565BF28B-A6F5-49FC-B40E-7DD7BF9A4AB2}" destId="{9DCC8887-1672-4802-891B-6010B4C59D04}" srcOrd="0" destOrd="0" presId="urn:microsoft.com/office/officeart/2005/8/layout/pList1#3"/>
    <dgm:cxn modelId="{900BF1C7-4857-4812-AA07-F2AB07ABF1B5}" type="presOf" srcId="{CE636926-3A12-4A68-9369-118E4139941D}" destId="{36E04C8F-86C7-4923-804A-05F52B98EEC1}" srcOrd="0" destOrd="0" presId="urn:microsoft.com/office/officeart/2005/8/layout/pList1#3"/>
    <dgm:cxn modelId="{4CD13E68-A843-452F-B16A-F68BC932E99C}" srcId="{E32C0294-C5C8-46D0-A3C8-CCB34F57A9A9}" destId="{2648D04A-26A5-4B30-A279-9859F0A92163}" srcOrd="1" destOrd="0" parTransId="{D9137B2B-2ECA-4BD9-AEB9-B505EB40243B}" sibTransId="{7267F9E5-4A47-4D5C-A9A2-DF4307E0D7A4}"/>
    <dgm:cxn modelId="{B0A5AF59-6E13-4422-B53F-73ABFE68B8C8}" type="presOf" srcId="{496A1B86-B090-47A4-9559-0FEC21328643}" destId="{D6593939-979E-40E1-BF03-903D96A11AC8}" srcOrd="0" destOrd="0" presId="urn:microsoft.com/office/officeart/2005/8/layout/pList1#3"/>
    <dgm:cxn modelId="{1317F381-1571-4A51-94B8-63377343335B}" type="presParOf" srcId="{745894DE-4080-45D7-BF17-79DDB0AD615D}" destId="{814C27FC-7248-4695-A6CF-CF76D6576366}" srcOrd="0" destOrd="0" presId="urn:microsoft.com/office/officeart/2005/8/layout/pList1#3"/>
    <dgm:cxn modelId="{ADCE6CDF-4895-4E7C-A114-CBF1BDD21418}" type="presParOf" srcId="{814C27FC-7248-4695-A6CF-CF76D6576366}" destId="{D1A713C4-CF65-4747-A54A-0FFAC2899B3C}" srcOrd="0" destOrd="0" presId="urn:microsoft.com/office/officeart/2005/8/layout/pList1#3"/>
    <dgm:cxn modelId="{4EF36192-3040-4344-9B08-617285700E67}" type="presParOf" srcId="{814C27FC-7248-4695-A6CF-CF76D6576366}" destId="{19DE2137-7FB1-41A6-A17C-A7289489FE03}" srcOrd="1" destOrd="0" presId="urn:microsoft.com/office/officeart/2005/8/layout/pList1#3"/>
    <dgm:cxn modelId="{1E4AB5AE-05E3-4FBA-AE73-5DF2A4AC0990}" type="presParOf" srcId="{745894DE-4080-45D7-BF17-79DDB0AD615D}" destId="{9DCC8887-1672-4802-891B-6010B4C59D04}" srcOrd="1" destOrd="0" presId="urn:microsoft.com/office/officeart/2005/8/layout/pList1#3"/>
    <dgm:cxn modelId="{C1B5AF04-49E7-4394-9587-5288A22255FB}" type="presParOf" srcId="{745894DE-4080-45D7-BF17-79DDB0AD615D}" destId="{2493DF25-7FF4-407A-BBB4-55F320AC8DAD}" srcOrd="2" destOrd="0" presId="urn:microsoft.com/office/officeart/2005/8/layout/pList1#3"/>
    <dgm:cxn modelId="{6AF84350-5519-41FE-B289-D6B6D21AEB85}" type="presParOf" srcId="{2493DF25-7FF4-407A-BBB4-55F320AC8DAD}" destId="{BCED4F38-2B92-44A4-8E51-8D0A560E773B}" srcOrd="0" destOrd="0" presId="urn:microsoft.com/office/officeart/2005/8/layout/pList1#3"/>
    <dgm:cxn modelId="{14DE8851-9521-41A0-8DCB-9DFAA1CD55E5}" type="presParOf" srcId="{2493DF25-7FF4-407A-BBB4-55F320AC8DAD}" destId="{F03CCEBB-B62D-4E07-8411-E34D55E4FBE1}" srcOrd="1" destOrd="0" presId="urn:microsoft.com/office/officeart/2005/8/layout/pList1#3"/>
    <dgm:cxn modelId="{6D032294-747A-4E53-A78A-29C16CCD2DDE}" type="presParOf" srcId="{745894DE-4080-45D7-BF17-79DDB0AD615D}" destId="{72F5A02B-64C9-4A69-86E7-73075349EC90}" srcOrd="3" destOrd="0" presId="urn:microsoft.com/office/officeart/2005/8/layout/pList1#3"/>
    <dgm:cxn modelId="{2C683132-9360-4AC5-89B0-F4F7231A22AA}" type="presParOf" srcId="{745894DE-4080-45D7-BF17-79DDB0AD615D}" destId="{091B6A35-361C-4960-BA9D-8A0D090570D4}" srcOrd="4" destOrd="0" presId="urn:microsoft.com/office/officeart/2005/8/layout/pList1#3"/>
    <dgm:cxn modelId="{1DA52E74-2C8B-4684-90F7-9A10EABE1E61}" type="presParOf" srcId="{091B6A35-361C-4960-BA9D-8A0D090570D4}" destId="{E3B5FBCE-80CD-42F9-884C-63E56636B916}" srcOrd="0" destOrd="0" presId="urn:microsoft.com/office/officeart/2005/8/layout/pList1#3"/>
    <dgm:cxn modelId="{58F14F50-7090-49DB-B848-468884EABA6A}" type="presParOf" srcId="{091B6A35-361C-4960-BA9D-8A0D090570D4}" destId="{169A3B0B-78E0-4787-8401-A892B046E3B0}" srcOrd="1" destOrd="0" presId="urn:microsoft.com/office/officeart/2005/8/layout/pList1#3"/>
    <dgm:cxn modelId="{F080A081-B9D8-42B2-AC9C-E092258FC182}" type="presParOf" srcId="{745894DE-4080-45D7-BF17-79DDB0AD615D}" destId="{544A936A-8572-491A-80FB-066EB2EAA1E4}" srcOrd="5" destOrd="0" presId="urn:microsoft.com/office/officeart/2005/8/layout/pList1#3"/>
    <dgm:cxn modelId="{6ABE752F-3B78-4C6F-9EA4-162E0961F253}" type="presParOf" srcId="{745894DE-4080-45D7-BF17-79DDB0AD615D}" destId="{76C39654-C832-4F43-8953-B500EBB87C48}" srcOrd="6" destOrd="0" presId="urn:microsoft.com/office/officeart/2005/8/layout/pList1#3"/>
    <dgm:cxn modelId="{B7F77EA3-71A0-4FAE-A42F-EBD55909CCDD}" type="presParOf" srcId="{76C39654-C832-4F43-8953-B500EBB87C48}" destId="{7F5AB35E-B379-4162-816C-EC1B087813DE}" srcOrd="0" destOrd="0" presId="urn:microsoft.com/office/officeart/2005/8/layout/pList1#3"/>
    <dgm:cxn modelId="{A280A589-D669-4A99-8CDE-CE88636745A0}" type="presParOf" srcId="{76C39654-C832-4F43-8953-B500EBB87C48}" destId="{898546E0-1D36-4585-97A4-6FFEFBFFCF25}" srcOrd="1" destOrd="0" presId="urn:microsoft.com/office/officeart/2005/8/layout/pList1#3"/>
    <dgm:cxn modelId="{5707BAA0-8E5E-41C2-B419-308F3195969D}" type="presParOf" srcId="{745894DE-4080-45D7-BF17-79DDB0AD615D}" destId="{48A012CC-D535-42FD-9821-666183A171B9}" srcOrd="7" destOrd="0" presId="urn:microsoft.com/office/officeart/2005/8/layout/pList1#3"/>
    <dgm:cxn modelId="{EFA796C6-D612-43EE-AF1F-3149F9865B91}" type="presParOf" srcId="{745894DE-4080-45D7-BF17-79DDB0AD615D}" destId="{4627110C-B46A-4DA6-8E68-9897D19CD357}" srcOrd="8" destOrd="0" presId="urn:microsoft.com/office/officeart/2005/8/layout/pList1#3"/>
    <dgm:cxn modelId="{982BE7AF-7B4F-4C40-8B20-9D9F8E79752F}" type="presParOf" srcId="{4627110C-B46A-4DA6-8E68-9897D19CD357}" destId="{3EA8C9E8-9FA2-48C4-8DA3-5E7D84912B84}" srcOrd="0" destOrd="0" presId="urn:microsoft.com/office/officeart/2005/8/layout/pList1#3"/>
    <dgm:cxn modelId="{A4E9116E-4708-430E-8C32-907A352A4A27}" type="presParOf" srcId="{4627110C-B46A-4DA6-8E68-9897D19CD357}" destId="{4D2518A2-8B2C-4D16-B528-7D1D855ECE3B}" srcOrd="1" destOrd="0" presId="urn:microsoft.com/office/officeart/2005/8/layout/pList1#3"/>
    <dgm:cxn modelId="{B85A0592-D9B3-4AEB-A30A-C097ADAD55C1}" type="presParOf" srcId="{745894DE-4080-45D7-BF17-79DDB0AD615D}" destId="{36E04C8F-86C7-4923-804A-05F52B98EEC1}" srcOrd="9" destOrd="0" presId="urn:microsoft.com/office/officeart/2005/8/layout/pList1#3"/>
    <dgm:cxn modelId="{E09AD282-7D42-4C5D-8C8E-E525824C366E}" type="presParOf" srcId="{745894DE-4080-45D7-BF17-79DDB0AD615D}" destId="{E1D02A66-B43A-408C-86FF-DC525C5A6FC1}" srcOrd="10" destOrd="0" presId="urn:microsoft.com/office/officeart/2005/8/layout/pList1#3"/>
    <dgm:cxn modelId="{8A73E529-C069-4244-920D-40348E2F62B2}" type="presParOf" srcId="{E1D02A66-B43A-408C-86FF-DC525C5A6FC1}" destId="{B48C6A5B-382C-427B-8CAD-761F7FCFB694}" srcOrd="0" destOrd="0" presId="urn:microsoft.com/office/officeart/2005/8/layout/pList1#3"/>
    <dgm:cxn modelId="{22B2559B-93F0-42CD-8B32-E18B66B6A6B6}" type="presParOf" srcId="{E1D02A66-B43A-408C-86FF-DC525C5A6FC1}" destId="{3EC9105F-98C9-4C62-83B6-F471ACCD0127}" srcOrd="1" destOrd="0" presId="urn:microsoft.com/office/officeart/2005/8/layout/pList1#3"/>
    <dgm:cxn modelId="{EEFD191C-F9A3-4271-96C4-33C46127E7F5}" type="presParOf" srcId="{745894DE-4080-45D7-BF17-79DDB0AD615D}" destId="{29A531CD-A92A-4022-BF27-940DB1120BC8}" srcOrd="11" destOrd="0" presId="urn:microsoft.com/office/officeart/2005/8/layout/pList1#3"/>
    <dgm:cxn modelId="{7F55A6F3-B4C0-46E3-ABBA-6F733C21745C}" type="presParOf" srcId="{745894DE-4080-45D7-BF17-79DDB0AD615D}" destId="{3BE76FAD-A9B3-4E80-B448-9BE0F3490BF1}" srcOrd="12" destOrd="0" presId="urn:microsoft.com/office/officeart/2005/8/layout/pList1#3"/>
    <dgm:cxn modelId="{F150743A-4F3E-476E-A258-15F197AB4008}" type="presParOf" srcId="{3BE76FAD-A9B3-4E80-B448-9BE0F3490BF1}" destId="{50CF1B03-7EC3-4363-889C-7B19594C6963}" srcOrd="0" destOrd="0" presId="urn:microsoft.com/office/officeart/2005/8/layout/pList1#3"/>
    <dgm:cxn modelId="{C5CC5D1D-61CB-4507-A51A-4958619E9A1B}" type="presParOf" srcId="{3BE76FAD-A9B3-4E80-B448-9BE0F3490BF1}" destId="{D6593939-979E-40E1-BF03-903D96A11AC8}" srcOrd="1" destOrd="0" presId="urn:microsoft.com/office/officeart/2005/8/layout/pList1#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0DDBF99-1B54-4F55-AA8F-81E414B1E367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051554F3-5DEF-4F48-B443-63CC80F262E2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Электрическая мощность </a:t>
          </a:r>
        </a:p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до 30 МВт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59E446-8C9C-4BE8-A75D-19EE19A28C2C}" type="parTrans" cxnId="{CBE0DE3D-91F8-4364-B130-2B4A8A54FEDA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7CCFB8-1846-4DDC-A54D-E7E0AF2FAB92}" type="sibTrans" cxnId="{CBE0DE3D-91F8-4364-B130-2B4A8A54FEDA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D9020F-8BFA-480A-8C38-889279ACEA3F}" type="asst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Газоснабжение</a:t>
          </a:r>
          <a:b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35</a:t>
          </a:r>
          <a:r>
            <a:rPr lang="ru-RU" sz="14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тыс. куб. м в час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88D272-91D1-416A-85F6-39F94CB018AE}" type="parTrans" cxnId="{E066BCF4-0F2A-484F-87CD-99F4AAD0E503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83F5F5-0116-4272-83A0-0E60FB0D5712}" type="sibTrans" cxnId="{E066BCF4-0F2A-484F-87CD-99F4AAD0E503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09C90D-ABD8-4F12-8C0F-1CBB376AD0FF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Теплоснабжение   </a:t>
          </a:r>
          <a:b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50 Гкал/час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980A8A-6447-44B0-A7FD-82FCDD205197}" type="parTrans" cxnId="{A68C3AAD-D9DA-4750-BE60-BD7F174F340A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6E07DE-7C20-4AB6-A035-5895F8D6B783}" type="sibTrans" cxnId="{A68C3AAD-D9DA-4750-BE60-BD7F174F340A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C8A005-CFA7-4135-B1B5-00FB10AF7848}">
      <dgm:prSet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Водоснабжение </a:t>
          </a:r>
          <a:b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11,3 куб. м в час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D2975C-28A9-4E36-B164-DDDF9B7AAE0B}" type="parTrans" cxnId="{1B93F192-61D4-4C45-9C89-A8156A9C7486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0FFA2C-B539-42D9-9420-840AA1F4A330}" type="sibTrans" cxnId="{1B93F192-61D4-4C45-9C89-A8156A9C7486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493914-4371-4489-A7AC-102B87368DFC}" type="pres">
      <dgm:prSet presAssocID="{B0DDBF99-1B54-4F55-AA8F-81E414B1E367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72F6ACF-3F6D-4939-B990-9716B710EDA8}" type="pres">
      <dgm:prSet presAssocID="{051554F3-5DEF-4F48-B443-63CC80F262E2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3EE11539-28ED-4A62-A814-F2F9E87B198E}" type="pres">
      <dgm:prSet presAssocID="{051554F3-5DEF-4F48-B443-63CC80F262E2}" presName="rootComposite1" presStyleCnt="0"/>
      <dgm:spPr/>
      <dgm:t>
        <a:bodyPr/>
        <a:lstStyle/>
        <a:p>
          <a:endParaRPr lang="ru-RU"/>
        </a:p>
      </dgm:t>
    </dgm:pt>
    <dgm:pt modelId="{A55AFF4A-73BD-440E-8B8E-E850BA9D75CD}" type="pres">
      <dgm:prSet presAssocID="{051554F3-5DEF-4F48-B443-63CC80F262E2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17F51C-D81D-43B9-AC5B-D0078F3A2ABC}" type="pres">
      <dgm:prSet presAssocID="{051554F3-5DEF-4F48-B443-63CC80F262E2}" presName="topArc1" presStyleLbl="parChTrans1D1" presStyleIdx="0" presStyleCnt="8"/>
      <dgm:spPr/>
      <dgm:t>
        <a:bodyPr/>
        <a:lstStyle/>
        <a:p>
          <a:endParaRPr lang="ru-RU"/>
        </a:p>
      </dgm:t>
    </dgm:pt>
    <dgm:pt modelId="{11BB4CD7-377E-4A4B-B346-4C6FF16675F4}" type="pres">
      <dgm:prSet presAssocID="{051554F3-5DEF-4F48-B443-63CC80F262E2}" presName="bottomArc1" presStyleLbl="parChTrans1D1" presStyleIdx="1" presStyleCnt="8"/>
      <dgm:spPr/>
      <dgm:t>
        <a:bodyPr/>
        <a:lstStyle/>
        <a:p>
          <a:endParaRPr lang="ru-RU"/>
        </a:p>
      </dgm:t>
    </dgm:pt>
    <dgm:pt modelId="{2ADCB408-60D1-43C2-A2FB-A20CE677B19E}" type="pres">
      <dgm:prSet presAssocID="{051554F3-5DEF-4F48-B443-63CC80F262E2}" presName="topConnNode1" presStyleLbl="node1" presStyleIdx="0" presStyleCnt="0"/>
      <dgm:spPr/>
      <dgm:t>
        <a:bodyPr/>
        <a:lstStyle/>
        <a:p>
          <a:endParaRPr lang="ru-RU"/>
        </a:p>
      </dgm:t>
    </dgm:pt>
    <dgm:pt modelId="{3323ED24-C6F6-4EB5-B021-A6A6F83D7AF4}" type="pres">
      <dgm:prSet presAssocID="{051554F3-5DEF-4F48-B443-63CC80F262E2}" presName="hierChild2" presStyleCnt="0"/>
      <dgm:spPr/>
      <dgm:t>
        <a:bodyPr/>
        <a:lstStyle/>
        <a:p>
          <a:endParaRPr lang="ru-RU"/>
        </a:p>
      </dgm:t>
    </dgm:pt>
    <dgm:pt modelId="{7A887D24-E746-49FD-8242-57FA044B0962}" type="pres">
      <dgm:prSet presAssocID="{92980A8A-6447-44B0-A7FD-82FCDD205197}" presName="Name28" presStyleLbl="parChTrans1D2" presStyleIdx="0" presStyleCnt="2"/>
      <dgm:spPr/>
      <dgm:t>
        <a:bodyPr/>
        <a:lstStyle/>
        <a:p>
          <a:endParaRPr lang="ru-RU"/>
        </a:p>
      </dgm:t>
    </dgm:pt>
    <dgm:pt modelId="{7AB0BB1F-A663-4364-9992-57134D165A85}" type="pres">
      <dgm:prSet presAssocID="{4709C90D-ABD8-4F12-8C0F-1CBB376AD0FF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3B24128D-7892-4F2C-9886-ADA47AF0C9CB}" type="pres">
      <dgm:prSet presAssocID="{4709C90D-ABD8-4F12-8C0F-1CBB376AD0FF}" presName="rootComposite2" presStyleCnt="0"/>
      <dgm:spPr/>
      <dgm:t>
        <a:bodyPr/>
        <a:lstStyle/>
        <a:p>
          <a:endParaRPr lang="ru-RU"/>
        </a:p>
      </dgm:t>
    </dgm:pt>
    <dgm:pt modelId="{C061FF58-D1FB-4C7A-A435-F8E733A72E3F}" type="pres">
      <dgm:prSet presAssocID="{4709C90D-ABD8-4F12-8C0F-1CBB376AD0FF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0D3174C-BCF8-4E77-9BC5-DB2FC25DC501}" type="pres">
      <dgm:prSet presAssocID="{4709C90D-ABD8-4F12-8C0F-1CBB376AD0FF}" presName="topArc2" presStyleLbl="parChTrans1D1" presStyleIdx="2" presStyleCnt="8"/>
      <dgm:spPr/>
      <dgm:t>
        <a:bodyPr/>
        <a:lstStyle/>
        <a:p>
          <a:endParaRPr lang="ru-RU"/>
        </a:p>
      </dgm:t>
    </dgm:pt>
    <dgm:pt modelId="{B91728B5-E948-4057-9A3A-E023C344B438}" type="pres">
      <dgm:prSet presAssocID="{4709C90D-ABD8-4F12-8C0F-1CBB376AD0FF}" presName="bottomArc2" presStyleLbl="parChTrans1D1" presStyleIdx="3" presStyleCnt="8"/>
      <dgm:spPr/>
      <dgm:t>
        <a:bodyPr/>
        <a:lstStyle/>
        <a:p>
          <a:endParaRPr lang="ru-RU"/>
        </a:p>
      </dgm:t>
    </dgm:pt>
    <dgm:pt modelId="{F0BF7C2A-313E-41EA-BC3F-7C9C4989A37D}" type="pres">
      <dgm:prSet presAssocID="{4709C90D-ABD8-4F12-8C0F-1CBB376AD0FF}" presName="topConnNode2" presStyleLbl="node2" presStyleIdx="0" presStyleCnt="0"/>
      <dgm:spPr/>
      <dgm:t>
        <a:bodyPr/>
        <a:lstStyle/>
        <a:p>
          <a:endParaRPr lang="ru-RU"/>
        </a:p>
      </dgm:t>
    </dgm:pt>
    <dgm:pt modelId="{9CCDDA43-4A5E-45EC-94F9-54C04A2F4212}" type="pres">
      <dgm:prSet presAssocID="{4709C90D-ABD8-4F12-8C0F-1CBB376AD0FF}" presName="hierChild4" presStyleCnt="0"/>
      <dgm:spPr/>
      <dgm:t>
        <a:bodyPr/>
        <a:lstStyle/>
        <a:p>
          <a:endParaRPr lang="ru-RU"/>
        </a:p>
      </dgm:t>
    </dgm:pt>
    <dgm:pt modelId="{79FFDDED-12D8-44DF-A65A-6B6D1F09218D}" type="pres">
      <dgm:prSet presAssocID="{4709C90D-ABD8-4F12-8C0F-1CBB376AD0FF}" presName="hierChild5" presStyleCnt="0"/>
      <dgm:spPr/>
      <dgm:t>
        <a:bodyPr/>
        <a:lstStyle/>
        <a:p>
          <a:endParaRPr lang="ru-RU"/>
        </a:p>
      </dgm:t>
    </dgm:pt>
    <dgm:pt modelId="{9CBAF7A2-1D8F-4374-83A6-B51A6CB9BDB4}" type="pres">
      <dgm:prSet presAssocID="{051554F3-5DEF-4F48-B443-63CC80F262E2}" presName="hierChild3" presStyleCnt="0"/>
      <dgm:spPr/>
      <dgm:t>
        <a:bodyPr/>
        <a:lstStyle/>
        <a:p>
          <a:endParaRPr lang="ru-RU"/>
        </a:p>
      </dgm:t>
    </dgm:pt>
    <dgm:pt modelId="{E7B8ABCB-399F-44DC-BD18-5E4DA039D118}" type="pres">
      <dgm:prSet presAssocID="{E688D272-91D1-416A-85F6-39F94CB018AE}" presName="Name101" presStyleLbl="parChTrans1D2" presStyleIdx="1" presStyleCnt="2"/>
      <dgm:spPr/>
      <dgm:t>
        <a:bodyPr/>
        <a:lstStyle/>
        <a:p>
          <a:endParaRPr lang="ru-RU"/>
        </a:p>
      </dgm:t>
    </dgm:pt>
    <dgm:pt modelId="{DED9EC8A-9849-43C3-9E6F-9938764F778A}" type="pres">
      <dgm:prSet presAssocID="{1FD9020F-8BFA-480A-8C38-889279ACEA3F}" presName="hierRoot3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ADC2DF1-CF84-4D0B-A521-3CF3147232C9}" type="pres">
      <dgm:prSet presAssocID="{1FD9020F-8BFA-480A-8C38-889279ACEA3F}" presName="rootComposite3" presStyleCnt="0"/>
      <dgm:spPr/>
      <dgm:t>
        <a:bodyPr/>
        <a:lstStyle/>
        <a:p>
          <a:endParaRPr lang="ru-RU"/>
        </a:p>
      </dgm:t>
    </dgm:pt>
    <dgm:pt modelId="{FE07EDA0-B478-4F36-998C-B086F1632B47}" type="pres">
      <dgm:prSet presAssocID="{1FD9020F-8BFA-480A-8C38-889279ACEA3F}" presName="rootText3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51732F-9C71-4390-9870-6C4C47AB329A}" type="pres">
      <dgm:prSet presAssocID="{1FD9020F-8BFA-480A-8C38-889279ACEA3F}" presName="topArc3" presStyleLbl="parChTrans1D1" presStyleIdx="4" presStyleCnt="8"/>
      <dgm:spPr/>
      <dgm:t>
        <a:bodyPr/>
        <a:lstStyle/>
        <a:p>
          <a:endParaRPr lang="ru-RU"/>
        </a:p>
      </dgm:t>
    </dgm:pt>
    <dgm:pt modelId="{61D3E7E0-E055-4A93-8CDF-7C160CBE3E6F}" type="pres">
      <dgm:prSet presAssocID="{1FD9020F-8BFA-480A-8C38-889279ACEA3F}" presName="bottomArc3" presStyleLbl="parChTrans1D1" presStyleIdx="5" presStyleCnt="8"/>
      <dgm:spPr/>
      <dgm:t>
        <a:bodyPr/>
        <a:lstStyle/>
        <a:p>
          <a:endParaRPr lang="ru-RU"/>
        </a:p>
      </dgm:t>
    </dgm:pt>
    <dgm:pt modelId="{2904C5B2-FFD1-4E41-A1FC-BACB43385BF1}" type="pres">
      <dgm:prSet presAssocID="{1FD9020F-8BFA-480A-8C38-889279ACEA3F}" presName="topConnNode3" presStyleLbl="asst1" presStyleIdx="0" presStyleCnt="0"/>
      <dgm:spPr/>
      <dgm:t>
        <a:bodyPr/>
        <a:lstStyle/>
        <a:p>
          <a:endParaRPr lang="ru-RU"/>
        </a:p>
      </dgm:t>
    </dgm:pt>
    <dgm:pt modelId="{07C06993-CB84-4DB0-96D7-BDADF606AD77}" type="pres">
      <dgm:prSet presAssocID="{1FD9020F-8BFA-480A-8C38-889279ACEA3F}" presName="hierChild6" presStyleCnt="0"/>
      <dgm:spPr/>
      <dgm:t>
        <a:bodyPr/>
        <a:lstStyle/>
        <a:p>
          <a:endParaRPr lang="ru-RU"/>
        </a:p>
      </dgm:t>
    </dgm:pt>
    <dgm:pt modelId="{D5E672DD-9C11-4285-AE85-4FF1B919B67C}" type="pres">
      <dgm:prSet presAssocID="{1FD9020F-8BFA-480A-8C38-889279ACEA3F}" presName="hierChild7" presStyleCnt="0"/>
      <dgm:spPr/>
      <dgm:t>
        <a:bodyPr/>
        <a:lstStyle/>
        <a:p>
          <a:endParaRPr lang="ru-RU"/>
        </a:p>
      </dgm:t>
    </dgm:pt>
    <dgm:pt modelId="{2B34825F-97B8-49DC-8B6B-B7B8A2E74DF5}" type="pres">
      <dgm:prSet presAssocID="{CCC8A005-CFA7-4135-B1B5-00FB10AF7848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47974D87-DA34-48C0-9DF6-154793D76DA9}" type="pres">
      <dgm:prSet presAssocID="{CCC8A005-CFA7-4135-B1B5-00FB10AF7848}" presName="rootComposite1" presStyleCnt="0"/>
      <dgm:spPr/>
      <dgm:t>
        <a:bodyPr/>
        <a:lstStyle/>
        <a:p>
          <a:endParaRPr lang="ru-RU"/>
        </a:p>
      </dgm:t>
    </dgm:pt>
    <dgm:pt modelId="{DA336951-B84B-4F88-853A-DEE131460053}" type="pres">
      <dgm:prSet presAssocID="{CCC8A005-CFA7-4135-B1B5-00FB10AF7848}" presName="rootText1" presStyleLbl="alignAcc1" presStyleIdx="0" presStyleCnt="0" custLinFactY="100000" custLinFactNeighborX="-59320" custLinFactNeighborY="1233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FDA3BF8-36FD-4753-84D4-B41D66967D80}" type="pres">
      <dgm:prSet presAssocID="{CCC8A005-CFA7-4135-B1B5-00FB10AF7848}" presName="topArc1" presStyleLbl="parChTrans1D1" presStyleIdx="6" presStyleCnt="8"/>
      <dgm:spPr/>
      <dgm:t>
        <a:bodyPr/>
        <a:lstStyle/>
        <a:p>
          <a:endParaRPr lang="ru-RU"/>
        </a:p>
      </dgm:t>
    </dgm:pt>
    <dgm:pt modelId="{3CD6AFF1-980A-4CD3-A6FE-286458107A90}" type="pres">
      <dgm:prSet presAssocID="{CCC8A005-CFA7-4135-B1B5-00FB10AF7848}" presName="bottomArc1" presStyleLbl="parChTrans1D1" presStyleIdx="7" presStyleCnt="8"/>
      <dgm:spPr/>
      <dgm:t>
        <a:bodyPr/>
        <a:lstStyle/>
        <a:p>
          <a:endParaRPr lang="ru-RU"/>
        </a:p>
      </dgm:t>
    </dgm:pt>
    <dgm:pt modelId="{C3C95B5D-DE37-43F4-BCD6-CD920521B718}" type="pres">
      <dgm:prSet presAssocID="{CCC8A005-CFA7-4135-B1B5-00FB10AF7848}" presName="topConnNode1" presStyleLbl="node1" presStyleIdx="0" presStyleCnt="0"/>
      <dgm:spPr/>
      <dgm:t>
        <a:bodyPr/>
        <a:lstStyle/>
        <a:p>
          <a:endParaRPr lang="ru-RU"/>
        </a:p>
      </dgm:t>
    </dgm:pt>
    <dgm:pt modelId="{668724FC-8788-4FFB-B17A-60AC6255E052}" type="pres">
      <dgm:prSet presAssocID="{CCC8A005-CFA7-4135-B1B5-00FB10AF7848}" presName="hierChild2" presStyleCnt="0"/>
      <dgm:spPr/>
      <dgm:t>
        <a:bodyPr/>
        <a:lstStyle/>
        <a:p>
          <a:endParaRPr lang="ru-RU"/>
        </a:p>
      </dgm:t>
    </dgm:pt>
    <dgm:pt modelId="{6647CE32-6DC7-4AA3-8A40-E398DE87AD7C}" type="pres">
      <dgm:prSet presAssocID="{CCC8A005-CFA7-4135-B1B5-00FB10AF7848}" presName="hierChild3" presStyleCnt="0"/>
      <dgm:spPr/>
      <dgm:t>
        <a:bodyPr/>
        <a:lstStyle/>
        <a:p>
          <a:endParaRPr lang="ru-RU"/>
        </a:p>
      </dgm:t>
    </dgm:pt>
  </dgm:ptLst>
  <dgm:cxnLst>
    <dgm:cxn modelId="{A68C3AAD-D9DA-4750-BE60-BD7F174F340A}" srcId="{051554F3-5DEF-4F48-B443-63CC80F262E2}" destId="{4709C90D-ABD8-4F12-8C0F-1CBB376AD0FF}" srcOrd="1" destOrd="0" parTransId="{92980A8A-6447-44B0-A7FD-82FCDD205197}" sibTransId="{986E07DE-7C20-4AB6-A035-5895F8D6B783}"/>
    <dgm:cxn modelId="{DCBE77F1-07BD-436D-8F3F-E4D78B45146F}" type="presOf" srcId="{051554F3-5DEF-4F48-B443-63CC80F262E2}" destId="{A55AFF4A-73BD-440E-8B8E-E850BA9D75CD}" srcOrd="0" destOrd="0" presId="urn:microsoft.com/office/officeart/2008/layout/HalfCircleOrganizationChart"/>
    <dgm:cxn modelId="{1B93F192-61D4-4C45-9C89-A8156A9C7486}" srcId="{B0DDBF99-1B54-4F55-AA8F-81E414B1E367}" destId="{CCC8A005-CFA7-4135-B1B5-00FB10AF7848}" srcOrd="1" destOrd="0" parTransId="{6ED2975C-28A9-4E36-B164-DDDF9B7AAE0B}" sibTransId="{830FFA2C-B539-42D9-9420-840AA1F4A330}"/>
    <dgm:cxn modelId="{DAEDCEF8-ABB1-4962-88CB-49B0E4121454}" type="presOf" srcId="{E688D272-91D1-416A-85F6-39F94CB018AE}" destId="{E7B8ABCB-399F-44DC-BD18-5E4DA039D118}" srcOrd="0" destOrd="0" presId="urn:microsoft.com/office/officeart/2008/layout/HalfCircleOrganizationChart"/>
    <dgm:cxn modelId="{18328D18-2D0F-450E-B86F-740971BF3711}" type="presOf" srcId="{4709C90D-ABD8-4F12-8C0F-1CBB376AD0FF}" destId="{F0BF7C2A-313E-41EA-BC3F-7C9C4989A37D}" srcOrd="1" destOrd="0" presId="urn:microsoft.com/office/officeart/2008/layout/HalfCircleOrganizationChart"/>
    <dgm:cxn modelId="{7EA5C677-7711-4639-A671-B8AAC02FE777}" type="presOf" srcId="{CCC8A005-CFA7-4135-B1B5-00FB10AF7848}" destId="{DA336951-B84B-4F88-853A-DEE131460053}" srcOrd="0" destOrd="0" presId="urn:microsoft.com/office/officeart/2008/layout/HalfCircleOrganizationChart"/>
    <dgm:cxn modelId="{E066BCF4-0F2A-484F-87CD-99F4AAD0E503}" srcId="{051554F3-5DEF-4F48-B443-63CC80F262E2}" destId="{1FD9020F-8BFA-480A-8C38-889279ACEA3F}" srcOrd="0" destOrd="0" parTransId="{E688D272-91D1-416A-85F6-39F94CB018AE}" sibTransId="{D783F5F5-0116-4272-83A0-0E60FB0D5712}"/>
    <dgm:cxn modelId="{CBE0DE3D-91F8-4364-B130-2B4A8A54FEDA}" srcId="{B0DDBF99-1B54-4F55-AA8F-81E414B1E367}" destId="{051554F3-5DEF-4F48-B443-63CC80F262E2}" srcOrd="0" destOrd="0" parTransId="{6F59E446-8C9C-4BE8-A75D-19EE19A28C2C}" sibTransId="{9D7CCFB8-1846-4DDC-A54D-E7E0AF2FAB92}"/>
    <dgm:cxn modelId="{76BF58CD-29D7-43B8-8991-893B8CBA76A5}" type="presOf" srcId="{4709C90D-ABD8-4F12-8C0F-1CBB376AD0FF}" destId="{C061FF58-D1FB-4C7A-A435-F8E733A72E3F}" srcOrd="0" destOrd="0" presId="urn:microsoft.com/office/officeart/2008/layout/HalfCircleOrganizationChart"/>
    <dgm:cxn modelId="{348CDB75-EA07-484D-8A33-E460B0AC852E}" type="presOf" srcId="{B0DDBF99-1B54-4F55-AA8F-81E414B1E367}" destId="{8E493914-4371-4489-A7AC-102B87368DFC}" srcOrd="0" destOrd="0" presId="urn:microsoft.com/office/officeart/2008/layout/HalfCircleOrganizationChart"/>
    <dgm:cxn modelId="{863E6ED4-57EC-4E75-90CB-8EDA117BE2A3}" type="presOf" srcId="{1FD9020F-8BFA-480A-8C38-889279ACEA3F}" destId="{2904C5B2-FFD1-4E41-A1FC-BACB43385BF1}" srcOrd="1" destOrd="0" presId="urn:microsoft.com/office/officeart/2008/layout/HalfCircleOrganizationChart"/>
    <dgm:cxn modelId="{98AE7FA5-3205-4E7C-8975-21F26E9FECD1}" type="presOf" srcId="{92980A8A-6447-44B0-A7FD-82FCDD205197}" destId="{7A887D24-E746-49FD-8242-57FA044B0962}" srcOrd="0" destOrd="0" presId="urn:microsoft.com/office/officeart/2008/layout/HalfCircleOrganizationChart"/>
    <dgm:cxn modelId="{8E4A7D43-936B-4F0E-A146-82A9ADBB51F8}" type="presOf" srcId="{1FD9020F-8BFA-480A-8C38-889279ACEA3F}" destId="{FE07EDA0-B478-4F36-998C-B086F1632B47}" srcOrd="0" destOrd="0" presId="urn:microsoft.com/office/officeart/2008/layout/HalfCircleOrganizationChart"/>
    <dgm:cxn modelId="{964F919A-1950-4D65-BB60-64D6DFDB9D13}" type="presOf" srcId="{051554F3-5DEF-4F48-B443-63CC80F262E2}" destId="{2ADCB408-60D1-43C2-A2FB-A20CE677B19E}" srcOrd="1" destOrd="0" presId="urn:microsoft.com/office/officeart/2008/layout/HalfCircleOrganizationChart"/>
    <dgm:cxn modelId="{99FD3A4D-6040-4575-80D7-57B19F3D8B60}" type="presOf" srcId="{CCC8A005-CFA7-4135-B1B5-00FB10AF7848}" destId="{C3C95B5D-DE37-43F4-BCD6-CD920521B718}" srcOrd="1" destOrd="0" presId="urn:microsoft.com/office/officeart/2008/layout/HalfCircleOrganizationChart"/>
    <dgm:cxn modelId="{81DA5841-11DC-4201-881E-5EAEF00CA2E0}" type="presParOf" srcId="{8E493914-4371-4489-A7AC-102B87368DFC}" destId="{B72F6ACF-3F6D-4939-B990-9716B710EDA8}" srcOrd="0" destOrd="0" presId="urn:microsoft.com/office/officeart/2008/layout/HalfCircleOrganizationChart"/>
    <dgm:cxn modelId="{3C1A7CE0-4EF9-47A7-AAE0-4F2F3D899E79}" type="presParOf" srcId="{B72F6ACF-3F6D-4939-B990-9716B710EDA8}" destId="{3EE11539-28ED-4A62-A814-F2F9E87B198E}" srcOrd="0" destOrd="0" presId="urn:microsoft.com/office/officeart/2008/layout/HalfCircleOrganizationChart"/>
    <dgm:cxn modelId="{62259783-9344-43A4-A551-2FABF0EAE1F4}" type="presParOf" srcId="{3EE11539-28ED-4A62-A814-F2F9E87B198E}" destId="{A55AFF4A-73BD-440E-8B8E-E850BA9D75CD}" srcOrd="0" destOrd="0" presId="urn:microsoft.com/office/officeart/2008/layout/HalfCircleOrganizationChart"/>
    <dgm:cxn modelId="{38240212-8033-4C7B-ABB1-C3BA70892682}" type="presParOf" srcId="{3EE11539-28ED-4A62-A814-F2F9E87B198E}" destId="{0117F51C-D81D-43B9-AC5B-D0078F3A2ABC}" srcOrd="1" destOrd="0" presId="urn:microsoft.com/office/officeart/2008/layout/HalfCircleOrganizationChart"/>
    <dgm:cxn modelId="{65D0A23F-8443-4499-B85F-E2FBB1096F21}" type="presParOf" srcId="{3EE11539-28ED-4A62-A814-F2F9E87B198E}" destId="{11BB4CD7-377E-4A4B-B346-4C6FF16675F4}" srcOrd="2" destOrd="0" presId="urn:microsoft.com/office/officeart/2008/layout/HalfCircleOrganizationChart"/>
    <dgm:cxn modelId="{C6C2DD66-9349-4D72-86B6-0AFEE1DBBD7C}" type="presParOf" srcId="{3EE11539-28ED-4A62-A814-F2F9E87B198E}" destId="{2ADCB408-60D1-43C2-A2FB-A20CE677B19E}" srcOrd="3" destOrd="0" presId="urn:microsoft.com/office/officeart/2008/layout/HalfCircleOrganizationChart"/>
    <dgm:cxn modelId="{DF1D6668-5376-47B4-B2B0-DE44E3A810B7}" type="presParOf" srcId="{B72F6ACF-3F6D-4939-B990-9716B710EDA8}" destId="{3323ED24-C6F6-4EB5-B021-A6A6F83D7AF4}" srcOrd="1" destOrd="0" presId="urn:microsoft.com/office/officeart/2008/layout/HalfCircleOrganizationChart"/>
    <dgm:cxn modelId="{79D6CDCE-BC60-4549-82E5-330D458B4E05}" type="presParOf" srcId="{3323ED24-C6F6-4EB5-B021-A6A6F83D7AF4}" destId="{7A887D24-E746-49FD-8242-57FA044B0962}" srcOrd="0" destOrd="0" presId="urn:microsoft.com/office/officeart/2008/layout/HalfCircleOrganizationChart"/>
    <dgm:cxn modelId="{CFBB485F-62F2-4026-B389-CD53536264F7}" type="presParOf" srcId="{3323ED24-C6F6-4EB5-B021-A6A6F83D7AF4}" destId="{7AB0BB1F-A663-4364-9992-57134D165A85}" srcOrd="1" destOrd="0" presId="urn:microsoft.com/office/officeart/2008/layout/HalfCircleOrganizationChart"/>
    <dgm:cxn modelId="{58DB35E5-06A2-4119-B7EB-2E7F70C6FE47}" type="presParOf" srcId="{7AB0BB1F-A663-4364-9992-57134D165A85}" destId="{3B24128D-7892-4F2C-9886-ADA47AF0C9CB}" srcOrd="0" destOrd="0" presId="urn:microsoft.com/office/officeart/2008/layout/HalfCircleOrganizationChart"/>
    <dgm:cxn modelId="{2D77D87F-0060-45D1-8023-739BF4441FAD}" type="presParOf" srcId="{3B24128D-7892-4F2C-9886-ADA47AF0C9CB}" destId="{C061FF58-D1FB-4C7A-A435-F8E733A72E3F}" srcOrd="0" destOrd="0" presId="urn:microsoft.com/office/officeart/2008/layout/HalfCircleOrganizationChart"/>
    <dgm:cxn modelId="{C2D5F109-7F86-4369-BA43-281FD09A3922}" type="presParOf" srcId="{3B24128D-7892-4F2C-9886-ADA47AF0C9CB}" destId="{40D3174C-BCF8-4E77-9BC5-DB2FC25DC501}" srcOrd="1" destOrd="0" presId="urn:microsoft.com/office/officeart/2008/layout/HalfCircleOrganizationChart"/>
    <dgm:cxn modelId="{FD488572-8641-4E35-80B3-529E7FCF9BA8}" type="presParOf" srcId="{3B24128D-7892-4F2C-9886-ADA47AF0C9CB}" destId="{B91728B5-E948-4057-9A3A-E023C344B438}" srcOrd="2" destOrd="0" presId="urn:microsoft.com/office/officeart/2008/layout/HalfCircleOrganizationChart"/>
    <dgm:cxn modelId="{2F459C5B-B418-4EC6-8720-D901BBD9B66E}" type="presParOf" srcId="{3B24128D-7892-4F2C-9886-ADA47AF0C9CB}" destId="{F0BF7C2A-313E-41EA-BC3F-7C9C4989A37D}" srcOrd="3" destOrd="0" presId="urn:microsoft.com/office/officeart/2008/layout/HalfCircleOrganizationChart"/>
    <dgm:cxn modelId="{57E462FF-21DF-44E9-B578-5D36144FE763}" type="presParOf" srcId="{7AB0BB1F-A663-4364-9992-57134D165A85}" destId="{9CCDDA43-4A5E-45EC-94F9-54C04A2F4212}" srcOrd="1" destOrd="0" presId="urn:microsoft.com/office/officeart/2008/layout/HalfCircleOrganizationChart"/>
    <dgm:cxn modelId="{D0CC85E9-89CA-4164-93F4-6C6327046A2C}" type="presParOf" srcId="{7AB0BB1F-A663-4364-9992-57134D165A85}" destId="{79FFDDED-12D8-44DF-A65A-6B6D1F09218D}" srcOrd="2" destOrd="0" presId="urn:microsoft.com/office/officeart/2008/layout/HalfCircleOrganizationChart"/>
    <dgm:cxn modelId="{F1E02330-0124-457B-9753-F5C8EBC0C604}" type="presParOf" srcId="{B72F6ACF-3F6D-4939-B990-9716B710EDA8}" destId="{9CBAF7A2-1D8F-4374-83A6-B51A6CB9BDB4}" srcOrd="2" destOrd="0" presId="urn:microsoft.com/office/officeart/2008/layout/HalfCircleOrganizationChart"/>
    <dgm:cxn modelId="{48B19FA4-02B2-4444-A837-7E6C162D161A}" type="presParOf" srcId="{9CBAF7A2-1D8F-4374-83A6-B51A6CB9BDB4}" destId="{E7B8ABCB-399F-44DC-BD18-5E4DA039D118}" srcOrd="0" destOrd="0" presId="urn:microsoft.com/office/officeart/2008/layout/HalfCircleOrganizationChart"/>
    <dgm:cxn modelId="{48395EB6-39BD-4075-9A5E-E1F0F449A5A2}" type="presParOf" srcId="{9CBAF7A2-1D8F-4374-83A6-B51A6CB9BDB4}" destId="{DED9EC8A-9849-43C3-9E6F-9938764F778A}" srcOrd="1" destOrd="0" presId="urn:microsoft.com/office/officeart/2008/layout/HalfCircleOrganizationChart"/>
    <dgm:cxn modelId="{209BFDE2-E01A-4034-9EF2-820A69E5628C}" type="presParOf" srcId="{DED9EC8A-9849-43C3-9E6F-9938764F778A}" destId="{AADC2DF1-CF84-4D0B-A521-3CF3147232C9}" srcOrd="0" destOrd="0" presId="urn:microsoft.com/office/officeart/2008/layout/HalfCircleOrganizationChart"/>
    <dgm:cxn modelId="{5B586B08-C004-4F98-B177-87DC306F58DE}" type="presParOf" srcId="{AADC2DF1-CF84-4D0B-A521-3CF3147232C9}" destId="{FE07EDA0-B478-4F36-998C-B086F1632B47}" srcOrd="0" destOrd="0" presId="urn:microsoft.com/office/officeart/2008/layout/HalfCircleOrganizationChart"/>
    <dgm:cxn modelId="{374CBD94-623C-4895-8878-334CA5AE9154}" type="presParOf" srcId="{AADC2DF1-CF84-4D0B-A521-3CF3147232C9}" destId="{E851732F-9C71-4390-9870-6C4C47AB329A}" srcOrd="1" destOrd="0" presId="urn:microsoft.com/office/officeart/2008/layout/HalfCircleOrganizationChart"/>
    <dgm:cxn modelId="{E17DCF84-6ECF-4ADC-84F3-47C2591A9974}" type="presParOf" srcId="{AADC2DF1-CF84-4D0B-A521-3CF3147232C9}" destId="{61D3E7E0-E055-4A93-8CDF-7C160CBE3E6F}" srcOrd="2" destOrd="0" presId="urn:microsoft.com/office/officeart/2008/layout/HalfCircleOrganizationChart"/>
    <dgm:cxn modelId="{FC8A5D82-82CC-4A3C-AE7E-700C1BDAFA39}" type="presParOf" srcId="{AADC2DF1-CF84-4D0B-A521-3CF3147232C9}" destId="{2904C5B2-FFD1-4E41-A1FC-BACB43385BF1}" srcOrd="3" destOrd="0" presId="urn:microsoft.com/office/officeart/2008/layout/HalfCircleOrganizationChart"/>
    <dgm:cxn modelId="{207448B2-7440-4CD4-92DF-BE9ABBEC7679}" type="presParOf" srcId="{DED9EC8A-9849-43C3-9E6F-9938764F778A}" destId="{07C06993-CB84-4DB0-96D7-BDADF606AD77}" srcOrd="1" destOrd="0" presId="urn:microsoft.com/office/officeart/2008/layout/HalfCircleOrganizationChart"/>
    <dgm:cxn modelId="{A208A382-4EC5-4C05-BEBA-BCFEE4FA237A}" type="presParOf" srcId="{DED9EC8A-9849-43C3-9E6F-9938764F778A}" destId="{D5E672DD-9C11-4285-AE85-4FF1B919B67C}" srcOrd="2" destOrd="0" presId="urn:microsoft.com/office/officeart/2008/layout/HalfCircleOrganizationChart"/>
    <dgm:cxn modelId="{8B799272-44B8-4235-90F7-0BE6C8FFE306}" type="presParOf" srcId="{8E493914-4371-4489-A7AC-102B87368DFC}" destId="{2B34825F-97B8-49DC-8B6B-B7B8A2E74DF5}" srcOrd="1" destOrd="0" presId="urn:microsoft.com/office/officeart/2008/layout/HalfCircleOrganizationChart"/>
    <dgm:cxn modelId="{D70C9669-9D0E-4F8E-9AA9-04CC10A5ADA4}" type="presParOf" srcId="{2B34825F-97B8-49DC-8B6B-B7B8A2E74DF5}" destId="{47974D87-DA34-48C0-9DF6-154793D76DA9}" srcOrd="0" destOrd="0" presId="urn:microsoft.com/office/officeart/2008/layout/HalfCircleOrganizationChart"/>
    <dgm:cxn modelId="{5D8EAEEB-9E62-4EAA-91C7-88ACCB8CBB16}" type="presParOf" srcId="{47974D87-DA34-48C0-9DF6-154793D76DA9}" destId="{DA336951-B84B-4F88-853A-DEE131460053}" srcOrd="0" destOrd="0" presId="urn:microsoft.com/office/officeart/2008/layout/HalfCircleOrganizationChart"/>
    <dgm:cxn modelId="{D2A1DE62-ED25-4F37-AF13-A78561E29F51}" type="presParOf" srcId="{47974D87-DA34-48C0-9DF6-154793D76DA9}" destId="{0FDA3BF8-36FD-4753-84D4-B41D66967D80}" srcOrd="1" destOrd="0" presId="urn:microsoft.com/office/officeart/2008/layout/HalfCircleOrganizationChart"/>
    <dgm:cxn modelId="{F005E0B7-B898-462F-BFFE-AC7C3FBA9D76}" type="presParOf" srcId="{47974D87-DA34-48C0-9DF6-154793D76DA9}" destId="{3CD6AFF1-980A-4CD3-A6FE-286458107A90}" srcOrd="2" destOrd="0" presId="urn:microsoft.com/office/officeart/2008/layout/HalfCircleOrganizationChart"/>
    <dgm:cxn modelId="{26B64C1B-1D4A-47E2-ACD3-FB76F019B3C1}" type="presParOf" srcId="{47974D87-DA34-48C0-9DF6-154793D76DA9}" destId="{C3C95B5D-DE37-43F4-BCD6-CD920521B718}" srcOrd="3" destOrd="0" presId="urn:microsoft.com/office/officeart/2008/layout/HalfCircleOrganizationChart"/>
    <dgm:cxn modelId="{26E9A2A8-B8DB-458C-B977-B5BC7A1696BE}" type="presParOf" srcId="{2B34825F-97B8-49DC-8B6B-B7B8A2E74DF5}" destId="{668724FC-8788-4FFB-B17A-60AC6255E052}" srcOrd="1" destOrd="0" presId="urn:microsoft.com/office/officeart/2008/layout/HalfCircleOrganizationChart"/>
    <dgm:cxn modelId="{3D802828-106A-47C9-9340-87ED25185A5E}" type="presParOf" srcId="{2B34825F-97B8-49DC-8B6B-B7B8A2E74DF5}" destId="{6647CE32-6DC7-4AA3-8A40-E398DE87AD7C}" srcOrd="2" destOrd="0" presId="urn:microsoft.com/office/officeart/2008/layout/HalfCircleOrganizationChar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0DDBF99-1B54-4F55-AA8F-81E414B1E367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51554F3-5DEF-4F48-B443-63CC80F262E2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Электрическая мощность </a:t>
          </a:r>
        </a:p>
        <a:p>
          <a:r>
            <a: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23 МВт</a:t>
          </a:r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59E446-8C9C-4BE8-A75D-19EE19A28C2C}" type="parTrans" cxnId="{CBE0DE3D-91F8-4364-B130-2B4A8A54FEDA}">
      <dgm:prSet/>
      <dgm:spPr/>
      <dgm:t>
        <a:bodyPr/>
        <a:lstStyle/>
        <a:p>
          <a:endParaRPr lang="ru-RU" sz="140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7CCFB8-1846-4DDC-A54D-E7E0AF2FAB92}" type="sibTrans" cxnId="{CBE0DE3D-91F8-4364-B130-2B4A8A54FEDA}">
      <dgm:prSet/>
      <dgm:spPr/>
      <dgm:t>
        <a:bodyPr/>
        <a:lstStyle/>
        <a:p>
          <a:endParaRPr lang="ru-RU" sz="140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D9020F-8BFA-480A-8C38-889279ACEA3F}" type="asst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Газоснабжение</a:t>
          </a:r>
        </a:p>
        <a:p>
          <a:r>
            <a: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3,17 тыс. куб. м в час</a:t>
          </a:r>
        </a:p>
      </dgm:t>
    </dgm:pt>
    <dgm:pt modelId="{E688D272-91D1-416A-85F6-39F94CB018AE}" type="parTrans" cxnId="{E066BCF4-0F2A-484F-87CD-99F4AAD0E503}">
      <dgm:prSet/>
      <dgm:spPr/>
      <dgm:t>
        <a:bodyPr/>
        <a:lstStyle/>
        <a:p>
          <a:endParaRPr lang="ru-RU" sz="140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83F5F5-0116-4272-83A0-0E60FB0D5712}" type="sibTrans" cxnId="{E066BCF4-0F2A-484F-87CD-99F4AAD0E503}">
      <dgm:prSet/>
      <dgm:spPr/>
      <dgm:t>
        <a:bodyPr/>
        <a:lstStyle/>
        <a:p>
          <a:endParaRPr lang="ru-RU" sz="140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09C90D-ABD8-4F12-8C0F-1CBB376AD0FF}">
      <dgm:prSet phldrT="[Текст]"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Теплоснабжение </a:t>
          </a:r>
        </a:p>
        <a:p>
          <a:r>
            <a: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24 Гкал/час</a:t>
          </a:r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980A8A-6447-44B0-A7FD-82FCDD205197}" type="parTrans" cxnId="{A68C3AAD-D9DA-4750-BE60-BD7F174F340A}">
      <dgm:prSet/>
      <dgm:spPr/>
      <dgm:t>
        <a:bodyPr/>
        <a:lstStyle/>
        <a:p>
          <a:endParaRPr lang="ru-RU" sz="140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6E07DE-7C20-4AB6-A035-5895F8D6B783}" type="sibTrans" cxnId="{A68C3AAD-D9DA-4750-BE60-BD7F174F340A}">
      <dgm:prSet/>
      <dgm:spPr/>
      <dgm:t>
        <a:bodyPr/>
        <a:lstStyle/>
        <a:p>
          <a:endParaRPr lang="ru-RU" sz="140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C8A005-CFA7-4135-B1B5-00FB10AF7848}">
      <dgm:prSet custT="1"/>
      <dgm:spPr/>
      <dgm:t>
        <a:bodyPr/>
        <a:lstStyle/>
        <a:p>
          <a:r>
            <a: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Водоснабжение </a:t>
          </a:r>
        </a:p>
        <a:p>
          <a:r>
            <a: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259 куб. м в час</a:t>
          </a:r>
          <a:endParaRPr lang="ru-RU" sz="14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D2975C-28A9-4E36-B164-DDDF9B7AAE0B}" type="parTrans" cxnId="{1B93F192-61D4-4C45-9C89-A8156A9C7486}">
      <dgm:prSet/>
      <dgm:spPr/>
      <dgm:t>
        <a:bodyPr/>
        <a:lstStyle/>
        <a:p>
          <a:endParaRPr lang="ru-RU" sz="140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0FFA2C-B539-42D9-9420-840AA1F4A330}" type="sibTrans" cxnId="{1B93F192-61D4-4C45-9C89-A8156A9C7486}">
      <dgm:prSet/>
      <dgm:spPr/>
      <dgm:t>
        <a:bodyPr/>
        <a:lstStyle/>
        <a:p>
          <a:endParaRPr lang="ru-RU" sz="1400">
            <a:solidFill>
              <a:srgbClr val="FF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493914-4371-4489-A7AC-102B87368DFC}" type="pres">
      <dgm:prSet presAssocID="{B0DDBF99-1B54-4F55-AA8F-81E414B1E367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72F6ACF-3F6D-4939-B990-9716B710EDA8}" type="pres">
      <dgm:prSet presAssocID="{051554F3-5DEF-4F48-B443-63CC80F262E2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3EE11539-28ED-4A62-A814-F2F9E87B198E}" type="pres">
      <dgm:prSet presAssocID="{051554F3-5DEF-4F48-B443-63CC80F262E2}" presName="rootComposite1" presStyleCnt="0"/>
      <dgm:spPr/>
      <dgm:t>
        <a:bodyPr/>
        <a:lstStyle/>
        <a:p>
          <a:endParaRPr lang="ru-RU"/>
        </a:p>
      </dgm:t>
    </dgm:pt>
    <dgm:pt modelId="{A55AFF4A-73BD-440E-8B8E-E850BA9D75CD}" type="pres">
      <dgm:prSet presAssocID="{051554F3-5DEF-4F48-B443-63CC80F262E2}" presName="rootText1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17F51C-D81D-43B9-AC5B-D0078F3A2ABC}" type="pres">
      <dgm:prSet presAssocID="{051554F3-5DEF-4F48-B443-63CC80F262E2}" presName="topArc1" presStyleLbl="parChTrans1D1" presStyleIdx="0" presStyleCnt="8"/>
      <dgm:spPr/>
      <dgm:t>
        <a:bodyPr/>
        <a:lstStyle/>
        <a:p>
          <a:endParaRPr lang="ru-RU"/>
        </a:p>
      </dgm:t>
    </dgm:pt>
    <dgm:pt modelId="{11BB4CD7-377E-4A4B-B346-4C6FF16675F4}" type="pres">
      <dgm:prSet presAssocID="{051554F3-5DEF-4F48-B443-63CC80F262E2}" presName="bottomArc1" presStyleLbl="parChTrans1D1" presStyleIdx="1" presStyleCnt="8"/>
      <dgm:spPr/>
      <dgm:t>
        <a:bodyPr/>
        <a:lstStyle/>
        <a:p>
          <a:endParaRPr lang="ru-RU"/>
        </a:p>
      </dgm:t>
    </dgm:pt>
    <dgm:pt modelId="{2ADCB408-60D1-43C2-A2FB-A20CE677B19E}" type="pres">
      <dgm:prSet presAssocID="{051554F3-5DEF-4F48-B443-63CC80F262E2}" presName="topConnNode1" presStyleLbl="node1" presStyleIdx="0" presStyleCnt="0"/>
      <dgm:spPr/>
      <dgm:t>
        <a:bodyPr/>
        <a:lstStyle/>
        <a:p>
          <a:endParaRPr lang="ru-RU"/>
        </a:p>
      </dgm:t>
    </dgm:pt>
    <dgm:pt modelId="{3323ED24-C6F6-4EB5-B021-A6A6F83D7AF4}" type="pres">
      <dgm:prSet presAssocID="{051554F3-5DEF-4F48-B443-63CC80F262E2}" presName="hierChild2" presStyleCnt="0"/>
      <dgm:spPr/>
      <dgm:t>
        <a:bodyPr/>
        <a:lstStyle/>
        <a:p>
          <a:endParaRPr lang="ru-RU"/>
        </a:p>
      </dgm:t>
    </dgm:pt>
    <dgm:pt modelId="{7A887D24-E746-49FD-8242-57FA044B0962}" type="pres">
      <dgm:prSet presAssocID="{92980A8A-6447-44B0-A7FD-82FCDD205197}" presName="Name28" presStyleLbl="parChTrans1D2" presStyleIdx="0" presStyleCnt="2"/>
      <dgm:spPr/>
      <dgm:t>
        <a:bodyPr/>
        <a:lstStyle/>
        <a:p>
          <a:endParaRPr lang="ru-RU"/>
        </a:p>
      </dgm:t>
    </dgm:pt>
    <dgm:pt modelId="{7AB0BB1F-A663-4364-9992-57134D165A85}" type="pres">
      <dgm:prSet presAssocID="{4709C90D-ABD8-4F12-8C0F-1CBB376AD0FF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3B24128D-7892-4F2C-9886-ADA47AF0C9CB}" type="pres">
      <dgm:prSet presAssocID="{4709C90D-ABD8-4F12-8C0F-1CBB376AD0FF}" presName="rootComposite2" presStyleCnt="0"/>
      <dgm:spPr/>
      <dgm:t>
        <a:bodyPr/>
        <a:lstStyle/>
        <a:p>
          <a:endParaRPr lang="ru-RU"/>
        </a:p>
      </dgm:t>
    </dgm:pt>
    <dgm:pt modelId="{C061FF58-D1FB-4C7A-A435-F8E733A72E3F}" type="pres">
      <dgm:prSet presAssocID="{4709C90D-ABD8-4F12-8C0F-1CBB376AD0FF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0D3174C-BCF8-4E77-9BC5-DB2FC25DC501}" type="pres">
      <dgm:prSet presAssocID="{4709C90D-ABD8-4F12-8C0F-1CBB376AD0FF}" presName="topArc2" presStyleLbl="parChTrans1D1" presStyleIdx="2" presStyleCnt="8"/>
      <dgm:spPr/>
      <dgm:t>
        <a:bodyPr/>
        <a:lstStyle/>
        <a:p>
          <a:endParaRPr lang="ru-RU"/>
        </a:p>
      </dgm:t>
    </dgm:pt>
    <dgm:pt modelId="{B91728B5-E948-4057-9A3A-E023C344B438}" type="pres">
      <dgm:prSet presAssocID="{4709C90D-ABD8-4F12-8C0F-1CBB376AD0FF}" presName="bottomArc2" presStyleLbl="parChTrans1D1" presStyleIdx="3" presStyleCnt="8"/>
      <dgm:spPr/>
      <dgm:t>
        <a:bodyPr/>
        <a:lstStyle/>
        <a:p>
          <a:endParaRPr lang="ru-RU"/>
        </a:p>
      </dgm:t>
    </dgm:pt>
    <dgm:pt modelId="{F0BF7C2A-313E-41EA-BC3F-7C9C4989A37D}" type="pres">
      <dgm:prSet presAssocID="{4709C90D-ABD8-4F12-8C0F-1CBB376AD0FF}" presName="topConnNode2" presStyleLbl="node2" presStyleIdx="0" presStyleCnt="0"/>
      <dgm:spPr/>
      <dgm:t>
        <a:bodyPr/>
        <a:lstStyle/>
        <a:p>
          <a:endParaRPr lang="ru-RU"/>
        </a:p>
      </dgm:t>
    </dgm:pt>
    <dgm:pt modelId="{9CCDDA43-4A5E-45EC-94F9-54C04A2F4212}" type="pres">
      <dgm:prSet presAssocID="{4709C90D-ABD8-4F12-8C0F-1CBB376AD0FF}" presName="hierChild4" presStyleCnt="0"/>
      <dgm:spPr/>
      <dgm:t>
        <a:bodyPr/>
        <a:lstStyle/>
        <a:p>
          <a:endParaRPr lang="ru-RU"/>
        </a:p>
      </dgm:t>
    </dgm:pt>
    <dgm:pt modelId="{79FFDDED-12D8-44DF-A65A-6B6D1F09218D}" type="pres">
      <dgm:prSet presAssocID="{4709C90D-ABD8-4F12-8C0F-1CBB376AD0FF}" presName="hierChild5" presStyleCnt="0"/>
      <dgm:spPr/>
      <dgm:t>
        <a:bodyPr/>
        <a:lstStyle/>
        <a:p>
          <a:endParaRPr lang="ru-RU"/>
        </a:p>
      </dgm:t>
    </dgm:pt>
    <dgm:pt modelId="{9CBAF7A2-1D8F-4374-83A6-B51A6CB9BDB4}" type="pres">
      <dgm:prSet presAssocID="{051554F3-5DEF-4F48-B443-63CC80F262E2}" presName="hierChild3" presStyleCnt="0"/>
      <dgm:spPr/>
      <dgm:t>
        <a:bodyPr/>
        <a:lstStyle/>
        <a:p>
          <a:endParaRPr lang="ru-RU"/>
        </a:p>
      </dgm:t>
    </dgm:pt>
    <dgm:pt modelId="{E7B8ABCB-399F-44DC-BD18-5E4DA039D118}" type="pres">
      <dgm:prSet presAssocID="{E688D272-91D1-416A-85F6-39F94CB018AE}" presName="Name101" presStyleLbl="parChTrans1D2" presStyleIdx="1" presStyleCnt="2"/>
      <dgm:spPr/>
      <dgm:t>
        <a:bodyPr/>
        <a:lstStyle/>
        <a:p>
          <a:endParaRPr lang="ru-RU"/>
        </a:p>
      </dgm:t>
    </dgm:pt>
    <dgm:pt modelId="{DED9EC8A-9849-43C3-9E6F-9938764F778A}" type="pres">
      <dgm:prSet presAssocID="{1FD9020F-8BFA-480A-8C38-889279ACEA3F}" presName="hierRoot3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ADC2DF1-CF84-4D0B-A521-3CF3147232C9}" type="pres">
      <dgm:prSet presAssocID="{1FD9020F-8BFA-480A-8C38-889279ACEA3F}" presName="rootComposite3" presStyleCnt="0"/>
      <dgm:spPr/>
      <dgm:t>
        <a:bodyPr/>
        <a:lstStyle/>
        <a:p>
          <a:endParaRPr lang="ru-RU"/>
        </a:p>
      </dgm:t>
    </dgm:pt>
    <dgm:pt modelId="{FE07EDA0-B478-4F36-998C-B086F1632B47}" type="pres">
      <dgm:prSet presAssocID="{1FD9020F-8BFA-480A-8C38-889279ACEA3F}" presName="rootText3" presStyleLbl="alignAcc1" presStyleIdx="0" presStyleCnt="0" custScaleX="115039" custLinFactNeighborX="1216" custLinFactNeighborY="650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51732F-9C71-4390-9870-6C4C47AB329A}" type="pres">
      <dgm:prSet presAssocID="{1FD9020F-8BFA-480A-8C38-889279ACEA3F}" presName="topArc3" presStyleLbl="parChTrans1D1" presStyleIdx="4" presStyleCnt="8"/>
      <dgm:spPr/>
      <dgm:t>
        <a:bodyPr/>
        <a:lstStyle/>
        <a:p>
          <a:endParaRPr lang="ru-RU"/>
        </a:p>
      </dgm:t>
    </dgm:pt>
    <dgm:pt modelId="{61D3E7E0-E055-4A93-8CDF-7C160CBE3E6F}" type="pres">
      <dgm:prSet presAssocID="{1FD9020F-8BFA-480A-8C38-889279ACEA3F}" presName="bottomArc3" presStyleLbl="parChTrans1D1" presStyleIdx="5" presStyleCnt="8"/>
      <dgm:spPr/>
      <dgm:t>
        <a:bodyPr/>
        <a:lstStyle/>
        <a:p>
          <a:endParaRPr lang="ru-RU"/>
        </a:p>
      </dgm:t>
    </dgm:pt>
    <dgm:pt modelId="{2904C5B2-FFD1-4E41-A1FC-BACB43385BF1}" type="pres">
      <dgm:prSet presAssocID="{1FD9020F-8BFA-480A-8C38-889279ACEA3F}" presName="topConnNode3" presStyleLbl="asst1" presStyleIdx="0" presStyleCnt="0"/>
      <dgm:spPr/>
      <dgm:t>
        <a:bodyPr/>
        <a:lstStyle/>
        <a:p>
          <a:endParaRPr lang="ru-RU"/>
        </a:p>
      </dgm:t>
    </dgm:pt>
    <dgm:pt modelId="{07C06993-CB84-4DB0-96D7-BDADF606AD77}" type="pres">
      <dgm:prSet presAssocID="{1FD9020F-8BFA-480A-8C38-889279ACEA3F}" presName="hierChild6" presStyleCnt="0"/>
      <dgm:spPr/>
      <dgm:t>
        <a:bodyPr/>
        <a:lstStyle/>
        <a:p>
          <a:endParaRPr lang="ru-RU"/>
        </a:p>
      </dgm:t>
    </dgm:pt>
    <dgm:pt modelId="{D5E672DD-9C11-4285-AE85-4FF1B919B67C}" type="pres">
      <dgm:prSet presAssocID="{1FD9020F-8BFA-480A-8C38-889279ACEA3F}" presName="hierChild7" presStyleCnt="0"/>
      <dgm:spPr/>
      <dgm:t>
        <a:bodyPr/>
        <a:lstStyle/>
        <a:p>
          <a:endParaRPr lang="ru-RU"/>
        </a:p>
      </dgm:t>
    </dgm:pt>
    <dgm:pt modelId="{2B34825F-97B8-49DC-8B6B-B7B8A2E74DF5}" type="pres">
      <dgm:prSet presAssocID="{CCC8A005-CFA7-4135-B1B5-00FB10AF7848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47974D87-DA34-48C0-9DF6-154793D76DA9}" type="pres">
      <dgm:prSet presAssocID="{CCC8A005-CFA7-4135-B1B5-00FB10AF7848}" presName="rootComposite1" presStyleCnt="0"/>
      <dgm:spPr/>
      <dgm:t>
        <a:bodyPr/>
        <a:lstStyle/>
        <a:p>
          <a:endParaRPr lang="ru-RU"/>
        </a:p>
      </dgm:t>
    </dgm:pt>
    <dgm:pt modelId="{DA336951-B84B-4F88-853A-DEE131460053}" type="pres">
      <dgm:prSet presAssocID="{CCC8A005-CFA7-4135-B1B5-00FB10AF7848}" presName="rootText1" presStyleLbl="alignAcc1" presStyleIdx="0" presStyleCnt="0" custLinFactY="100000" custLinFactNeighborX="-59320" custLinFactNeighborY="1233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FDA3BF8-36FD-4753-84D4-B41D66967D80}" type="pres">
      <dgm:prSet presAssocID="{CCC8A005-CFA7-4135-B1B5-00FB10AF7848}" presName="topArc1" presStyleLbl="parChTrans1D1" presStyleIdx="6" presStyleCnt="8"/>
      <dgm:spPr/>
      <dgm:t>
        <a:bodyPr/>
        <a:lstStyle/>
        <a:p>
          <a:endParaRPr lang="ru-RU"/>
        </a:p>
      </dgm:t>
    </dgm:pt>
    <dgm:pt modelId="{3CD6AFF1-980A-4CD3-A6FE-286458107A90}" type="pres">
      <dgm:prSet presAssocID="{CCC8A005-CFA7-4135-B1B5-00FB10AF7848}" presName="bottomArc1" presStyleLbl="parChTrans1D1" presStyleIdx="7" presStyleCnt="8"/>
      <dgm:spPr/>
      <dgm:t>
        <a:bodyPr/>
        <a:lstStyle/>
        <a:p>
          <a:endParaRPr lang="ru-RU"/>
        </a:p>
      </dgm:t>
    </dgm:pt>
    <dgm:pt modelId="{C3C95B5D-DE37-43F4-BCD6-CD920521B718}" type="pres">
      <dgm:prSet presAssocID="{CCC8A005-CFA7-4135-B1B5-00FB10AF7848}" presName="topConnNode1" presStyleLbl="node1" presStyleIdx="0" presStyleCnt="0"/>
      <dgm:spPr/>
      <dgm:t>
        <a:bodyPr/>
        <a:lstStyle/>
        <a:p>
          <a:endParaRPr lang="ru-RU"/>
        </a:p>
      </dgm:t>
    </dgm:pt>
    <dgm:pt modelId="{668724FC-8788-4FFB-B17A-60AC6255E052}" type="pres">
      <dgm:prSet presAssocID="{CCC8A005-CFA7-4135-B1B5-00FB10AF7848}" presName="hierChild2" presStyleCnt="0"/>
      <dgm:spPr/>
      <dgm:t>
        <a:bodyPr/>
        <a:lstStyle/>
        <a:p>
          <a:endParaRPr lang="ru-RU"/>
        </a:p>
      </dgm:t>
    </dgm:pt>
    <dgm:pt modelId="{6647CE32-6DC7-4AA3-8A40-E398DE87AD7C}" type="pres">
      <dgm:prSet presAssocID="{CCC8A005-CFA7-4135-B1B5-00FB10AF7848}" presName="hierChild3" presStyleCnt="0"/>
      <dgm:spPr/>
      <dgm:t>
        <a:bodyPr/>
        <a:lstStyle/>
        <a:p>
          <a:endParaRPr lang="ru-RU"/>
        </a:p>
      </dgm:t>
    </dgm:pt>
  </dgm:ptLst>
  <dgm:cxnLst>
    <dgm:cxn modelId="{74B1279C-7365-4D92-9FDE-CBF827A9D0A4}" type="presOf" srcId="{051554F3-5DEF-4F48-B443-63CC80F262E2}" destId="{2ADCB408-60D1-43C2-A2FB-A20CE677B19E}" srcOrd="1" destOrd="0" presId="urn:microsoft.com/office/officeart/2008/layout/HalfCircleOrganizationChart"/>
    <dgm:cxn modelId="{6DCDC4BD-7BE6-4477-BD4C-3336C65EEBB3}" type="presOf" srcId="{CCC8A005-CFA7-4135-B1B5-00FB10AF7848}" destId="{C3C95B5D-DE37-43F4-BCD6-CD920521B718}" srcOrd="1" destOrd="0" presId="urn:microsoft.com/office/officeart/2008/layout/HalfCircleOrganizationChart"/>
    <dgm:cxn modelId="{A68C3AAD-D9DA-4750-BE60-BD7F174F340A}" srcId="{051554F3-5DEF-4F48-B443-63CC80F262E2}" destId="{4709C90D-ABD8-4F12-8C0F-1CBB376AD0FF}" srcOrd="1" destOrd="0" parTransId="{92980A8A-6447-44B0-A7FD-82FCDD205197}" sibTransId="{986E07DE-7C20-4AB6-A035-5895F8D6B783}"/>
    <dgm:cxn modelId="{E6FCC705-D265-458C-847F-B0854FE79A1A}" type="presOf" srcId="{4709C90D-ABD8-4F12-8C0F-1CBB376AD0FF}" destId="{C061FF58-D1FB-4C7A-A435-F8E733A72E3F}" srcOrd="0" destOrd="0" presId="urn:microsoft.com/office/officeart/2008/layout/HalfCircleOrganizationChart"/>
    <dgm:cxn modelId="{CDCED3E2-32D6-406C-AA8C-DD3F0FF7725E}" type="presOf" srcId="{4709C90D-ABD8-4F12-8C0F-1CBB376AD0FF}" destId="{F0BF7C2A-313E-41EA-BC3F-7C9C4989A37D}" srcOrd="1" destOrd="0" presId="urn:microsoft.com/office/officeart/2008/layout/HalfCircleOrganizationChart"/>
    <dgm:cxn modelId="{10A88D79-5F84-4CEB-B029-85D7DDEC72E1}" type="presOf" srcId="{CCC8A005-CFA7-4135-B1B5-00FB10AF7848}" destId="{DA336951-B84B-4F88-853A-DEE131460053}" srcOrd="0" destOrd="0" presId="urn:microsoft.com/office/officeart/2008/layout/HalfCircleOrganizationChart"/>
    <dgm:cxn modelId="{B52C0995-99B8-43C5-8A7A-C4B0EB2EBA72}" type="presOf" srcId="{1FD9020F-8BFA-480A-8C38-889279ACEA3F}" destId="{FE07EDA0-B478-4F36-998C-B086F1632B47}" srcOrd="0" destOrd="0" presId="urn:microsoft.com/office/officeart/2008/layout/HalfCircleOrganizationChart"/>
    <dgm:cxn modelId="{1B93F192-61D4-4C45-9C89-A8156A9C7486}" srcId="{B0DDBF99-1B54-4F55-AA8F-81E414B1E367}" destId="{CCC8A005-CFA7-4135-B1B5-00FB10AF7848}" srcOrd="1" destOrd="0" parTransId="{6ED2975C-28A9-4E36-B164-DDDF9B7AAE0B}" sibTransId="{830FFA2C-B539-42D9-9420-840AA1F4A330}"/>
    <dgm:cxn modelId="{566A918A-6CF4-4D29-8187-24773A314230}" type="presOf" srcId="{051554F3-5DEF-4F48-B443-63CC80F262E2}" destId="{A55AFF4A-73BD-440E-8B8E-E850BA9D75CD}" srcOrd="0" destOrd="0" presId="urn:microsoft.com/office/officeart/2008/layout/HalfCircleOrganizationChart"/>
    <dgm:cxn modelId="{E066BCF4-0F2A-484F-87CD-99F4AAD0E503}" srcId="{051554F3-5DEF-4F48-B443-63CC80F262E2}" destId="{1FD9020F-8BFA-480A-8C38-889279ACEA3F}" srcOrd="0" destOrd="0" parTransId="{E688D272-91D1-416A-85F6-39F94CB018AE}" sibTransId="{D783F5F5-0116-4272-83A0-0E60FB0D5712}"/>
    <dgm:cxn modelId="{CBE0DE3D-91F8-4364-B130-2B4A8A54FEDA}" srcId="{B0DDBF99-1B54-4F55-AA8F-81E414B1E367}" destId="{051554F3-5DEF-4F48-B443-63CC80F262E2}" srcOrd="0" destOrd="0" parTransId="{6F59E446-8C9C-4BE8-A75D-19EE19A28C2C}" sibTransId="{9D7CCFB8-1846-4DDC-A54D-E7E0AF2FAB92}"/>
    <dgm:cxn modelId="{C3F52BD2-AD99-4287-901C-5A6A5CE5B111}" type="presOf" srcId="{1FD9020F-8BFA-480A-8C38-889279ACEA3F}" destId="{2904C5B2-FFD1-4E41-A1FC-BACB43385BF1}" srcOrd="1" destOrd="0" presId="urn:microsoft.com/office/officeart/2008/layout/HalfCircleOrganizationChart"/>
    <dgm:cxn modelId="{8C8A3947-F7AF-4B84-A2D4-3F95F50591B2}" type="presOf" srcId="{E688D272-91D1-416A-85F6-39F94CB018AE}" destId="{E7B8ABCB-399F-44DC-BD18-5E4DA039D118}" srcOrd="0" destOrd="0" presId="urn:microsoft.com/office/officeart/2008/layout/HalfCircleOrganizationChart"/>
    <dgm:cxn modelId="{480F8BE5-39EE-47B6-9274-9AFAF5A6FAB1}" type="presOf" srcId="{B0DDBF99-1B54-4F55-AA8F-81E414B1E367}" destId="{8E493914-4371-4489-A7AC-102B87368DFC}" srcOrd="0" destOrd="0" presId="urn:microsoft.com/office/officeart/2008/layout/HalfCircleOrganizationChart"/>
    <dgm:cxn modelId="{21B5D705-FAB9-4833-8BE2-A42E733D7848}" type="presOf" srcId="{92980A8A-6447-44B0-A7FD-82FCDD205197}" destId="{7A887D24-E746-49FD-8242-57FA044B0962}" srcOrd="0" destOrd="0" presId="urn:microsoft.com/office/officeart/2008/layout/HalfCircleOrganizationChart"/>
    <dgm:cxn modelId="{84F03C6B-43B2-490D-BAC7-178821AC0455}" type="presParOf" srcId="{8E493914-4371-4489-A7AC-102B87368DFC}" destId="{B72F6ACF-3F6D-4939-B990-9716B710EDA8}" srcOrd="0" destOrd="0" presId="urn:microsoft.com/office/officeart/2008/layout/HalfCircleOrganizationChart"/>
    <dgm:cxn modelId="{5102F5DC-F839-413D-9006-5E61924F6FFB}" type="presParOf" srcId="{B72F6ACF-3F6D-4939-B990-9716B710EDA8}" destId="{3EE11539-28ED-4A62-A814-F2F9E87B198E}" srcOrd="0" destOrd="0" presId="urn:microsoft.com/office/officeart/2008/layout/HalfCircleOrganizationChart"/>
    <dgm:cxn modelId="{5F2EFE5F-71E1-461D-B488-52CFFBBF8D29}" type="presParOf" srcId="{3EE11539-28ED-4A62-A814-F2F9E87B198E}" destId="{A55AFF4A-73BD-440E-8B8E-E850BA9D75CD}" srcOrd="0" destOrd="0" presId="urn:microsoft.com/office/officeart/2008/layout/HalfCircleOrganizationChart"/>
    <dgm:cxn modelId="{72941F0E-844A-4134-91C8-D28B698D1EAB}" type="presParOf" srcId="{3EE11539-28ED-4A62-A814-F2F9E87B198E}" destId="{0117F51C-D81D-43B9-AC5B-D0078F3A2ABC}" srcOrd="1" destOrd="0" presId="urn:microsoft.com/office/officeart/2008/layout/HalfCircleOrganizationChart"/>
    <dgm:cxn modelId="{A004B99B-6FAF-4C0C-A4F5-F0A6F4A2C5F9}" type="presParOf" srcId="{3EE11539-28ED-4A62-A814-F2F9E87B198E}" destId="{11BB4CD7-377E-4A4B-B346-4C6FF16675F4}" srcOrd="2" destOrd="0" presId="urn:microsoft.com/office/officeart/2008/layout/HalfCircleOrganizationChart"/>
    <dgm:cxn modelId="{BB00736E-613B-4651-8587-5C5281ECCC8E}" type="presParOf" srcId="{3EE11539-28ED-4A62-A814-F2F9E87B198E}" destId="{2ADCB408-60D1-43C2-A2FB-A20CE677B19E}" srcOrd="3" destOrd="0" presId="urn:microsoft.com/office/officeart/2008/layout/HalfCircleOrganizationChart"/>
    <dgm:cxn modelId="{1DB2CA01-12BE-40B0-8D46-D0D75C079753}" type="presParOf" srcId="{B72F6ACF-3F6D-4939-B990-9716B710EDA8}" destId="{3323ED24-C6F6-4EB5-B021-A6A6F83D7AF4}" srcOrd="1" destOrd="0" presId="urn:microsoft.com/office/officeart/2008/layout/HalfCircleOrganizationChart"/>
    <dgm:cxn modelId="{B00C7E4F-2B17-466A-B0F2-BCAECD980BCE}" type="presParOf" srcId="{3323ED24-C6F6-4EB5-B021-A6A6F83D7AF4}" destId="{7A887D24-E746-49FD-8242-57FA044B0962}" srcOrd="0" destOrd="0" presId="urn:microsoft.com/office/officeart/2008/layout/HalfCircleOrganizationChart"/>
    <dgm:cxn modelId="{681598E6-750C-4386-899B-6B7903103A25}" type="presParOf" srcId="{3323ED24-C6F6-4EB5-B021-A6A6F83D7AF4}" destId="{7AB0BB1F-A663-4364-9992-57134D165A85}" srcOrd="1" destOrd="0" presId="urn:microsoft.com/office/officeart/2008/layout/HalfCircleOrganizationChart"/>
    <dgm:cxn modelId="{50687F89-537E-4625-A308-34871523DAC3}" type="presParOf" srcId="{7AB0BB1F-A663-4364-9992-57134D165A85}" destId="{3B24128D-7892-4F2C-9886-ADA47AF0C9CB}" srcOrd="0" destOrd="0" presId="urn:microsoft.com/office/officeart/2008/layout/HalfCircleOrganizationChart"/>
    <dgm:cxn modelId="{DEDE78CB-11EF-4A52-807A-3E4121AF26CF}" type="presParOf" srcId="{3B24128D-7892-4F2C-9886-ADA47AF0C9CB}" destId="{C061FF58-D1FB-4C7A-A435-F8E733A72E3F}" srcOrd="0" destOrd="0" presId="urn:microsoft.com/office/officeart/2008/layout/HalfCircleOrganizationChart"/>
    <dgm:cxn modelId="{608320DA-5CEE-4E55-8BBB-DC4D02B5632D}" type="presParOf" srcId="{3B24128D-7892-4F2C-9886-ADA47AF0C9CB}" destId="{40D3174C-BCF8-4E77-9BC5-DB2FC25DC501}" srcOrd="1" destOrd="0" presId="urn:microsoft.com/office/officeart/2008/layout/HalfCircleOrganizationChart"/>
    <dgm:cxn modelId="{470F5F79-4282-4949-B183-2FCB56462009}" type="presParOf" srcId="{3B24128D-7892-4F2C-9886-ADA47AF0C9CB}" destId="{B91728B5-E948-4057-9A3A-E023C344B438}" srcOrd="2" destOrd="0" presId="urn:microsoft.com/office/officeart/2008/layout/HalfCircleOrganizationChart"/>
    <dgm:cxn modelId="{983CDB04-B2ED-4541-91B2-1566C5F75822}" type="presParOf" srcId="{3B24128D-7892-4F2C-9886-ADA47AF0C9CB}" destId="{F0BF7C2A-313E-41EA-BC3F-7C9C4989A37D}" srcOrd="3" destOrd="0" presId="urn:microsoft.com/office/officeart/2008/layout/HalfCircleOrganizationChart"/>
    <dgm:cxn modelId="{3DD3F026-5897-438C-8F89-BA56C868B8BA}" type="presParOf" srcId="{7AB0BB1F-A663-4364-9992-57134D165A85}" destId="{9CCDDA43-4A5E-45EC-94F9-54C04A2F4212}" srcOrd="1" destOrd="0" presId="urn:microsoft.com/office/officeart/2008/layout/HalfCircleOrganizationChart"/>
    <dgm:cxn modelId="{8EF34F3E-6A79-4497-B2BF-6BE4691C9445}" type="presParOf" srcId="{7AB0BB1F-A663-4364-9992-57134D165A85}" destId="{79FFDDED-12D8-44DF-A65A-6B6D1F09218D}" srcOrd="2" destOrd="0" presId="urn:microsoft.com/office/officeart/2008/layout/HalfCircleOrganizationChart"/>
    <dgm:cxn modelId="{A2242EA7-F1C4-4C20-96B5-F8DA777EFD9F}" type="presParOf" srcId="{B72F6ACF-3F6D-4939-B990-9716B710EDA8}" destId="{9CBAF7A2-1D8F-4374-83A6-B51A6CB9BDB4}" srcOrd="2" destOrd="0" presId="urn:microsoft.com/office/officeart/2008/layout/HalfCircleOrganizationChart"/>
    <dgm:cxn modelId="{4F03DB76-0899-4A4A-B385-5064E8FAEDF6}" type="presParOf" srcId="{9CBAF7A2-1D8F-4374-83A6-B51A6CB9BDB4}" destId="{E7B8ABCB-399F-44DC-BD18-5E4DA039D118}" srcOrd="0" destOrd="0" presId="urn:microsoft.com/office/officeart/2008/layout/HalfCircleOrganizationChart"/>
    <dgm:cxn modelId="{65C6411E-AC73-4BDE-B86B-A20D806A030C}" type="presParOf" srcId="{9CBAF7A2-1D8F-4374-83A6-B51A6CB9BDB4}" destId="{DED9EC8A-9849-43C3-9E6F-9938764F778A}" srcOrd="1" destOrd="0" presId="urn:microsoft.com/office/officeart/2008/layout/HalfCircleOrganizationChart"/>
    <dgm:cxn modelId="{823D0CC7-0804-4107-9EB9-927315D8FD51}" type="presParOf" srcId="{DED9EC8A-9849-43C3-9E6F-9938764F778A}" destId="{AADC2DF1-CF84-4D0B-A521-3CF3147232C9}" srcOrd="0" destOrd="0" presId="urn:microsoft.com/office/officeart/2008/layout/HalfCircleOrganizationChart"/>
    <dgm:cxn modelId="{3C8A57C3-B2D7-491B-BB28-9DB614C9EF1B}" type="presParOf" srcId="{AADC2DF1-CF84-4D0B-A521-3CF3147232C9}" destId="{FE07EDA0-B478-4F36-998C-B086F1632B47}" srcOrd="0" destOrd="0" presId="urn:microsoft.com/office/officeart/2008/layout/HalfCircleOrganizationChart"/>
    <dgm:cxn modelId="{78345E67-1480-45A2-8E53-42DCFEB51751}" type="presParOf" srcId="{AADC2DF1-CF84-4D0B-A521-3CF3147232C9}" destId="{E851732F-9C71-4390-9870-6C4C47AB329A}" srcOrd="1" destOrd="0" presId="urn:microsoft.com/office/officeart/2008/layout/HalfCircleOrganizationChart"/>
    <dgm:cxn modelId="{BF819B82-4D84-4384-84FD-0DA90A0D523D}" type="presParOf" srcId="{AADC2DF1-CF84-4D0B-A521-3CF3147232C9}" destId="{61D3E7E0-E055-4A93-8CDF-7C160CBE3E6F}" srcOrd="2" destOrd="0" presId="urn:microsoft.com/office/officeart/2008/layout/HalfCircleOrganizationChart"/>
    <dgm:cxn modelId="{81AA6D59-7056-4076-BA6A-9F981376D1EB}" type="presParOf" srcId="{AADC2DF1-CF84-4D0B-A521-3CF3147232C9}" destId="{2904C5B2-FFD1-4E41-A1FC-BACB43385BF1}" srcOrd="3" destOrd="0" presId="urn:microsoft.com/office/officeart/2008/layout/HalfCircleOrganizationChart"/>
    <dgm:cxn modelId="{DF4C82A2-25D4-4E26-A1D4-95D6ACDBBCD5}" type="presParOf" srcId="{DED9EC8A-9849-43C3-9E6F-9938764F778A}" destId="{07C06993-CB84-4DB0-96D7-BDADF606AD77}" srcOrd="1" destOrd="0" presId="urn:microsoft.com/office/officeart/2008/layout/HalfCircleOrganizationChart"/>
    <dgm:cxn modelId="{371BFD1E-6D19-49DC-84FF-243F542158BE}" type="presParOf" srcId="{DED9EC8A-9849-43C3-9E6F-9938764F778A}" destId="{D5E672DD-9C11-4285-AE85-4FF1B919B67C}" srcOrd="2" destOrd="0" presId="urn:microsoft.com/office/officeart/2008/layout/HalfCircleOrganizationChart"/>
    <dgm:cxn modelId="{7DB2A109-09F4-48F5-9AAC-4AE319B96553}" type="presParOf" srcId="{8E493914-4371-4489-A7AC-102B87368DFC}" destId="{2B34825F-97B8-49DC-8B6B-B7B8A2E74DF5}" srcOrd="1" destOrd="0" presId="urn:microsoft.com/office/officeart/2008/layout/HalfCircleOrganizationChart"/>
    <dgm:cxn modelId="{C95A8B90-0D2A-48D3-8177-87C42D1E44EC}" type="presParOf" srcId="{2B34825F-97B8-49DC-8B6B-B7B8A2E74DF5}" destId="{47974D87-DA34-48C0-9DF6-154793D76DA9}" srcOrd="0" destOrd="0" presId="urn:microsoft.com/office/officeart/2008/layout/HalfCircleOrganizationChart"/>
    <dgm:cxn modelId="{90E5A468-13C5-400C-9C5D-C3ADD61BD7FF}" type="presParOf" srcId="{47974D87-DA34-48C0-9DF6-154793D76DA9}" destId="{DA336951-B84B-4F88-853A-DEE131460053}" srcOrd="0" destOrd="0" presId="urn:microsoft.com/office/officeart/2008/layout/HalfCircleOrganizationChart"/>
    <dgm:cxn modelId="{E0FFA6C9-3805-405D-AC8E-BD8C518A5D75}" type="presParOf" srcId="{47974D87-DA34-48C0-9DF6-154793D76DA9}" destId="{0FDA3BF8-36FD-4753-84D4-B41D66967D80}" srcOrd="1" destOrd="0" presId="urn:microsoft.com/office/officeart/2008/layout/HalfCircleOrganizationChart"/>
    <dgm:cxn modelId="{BD9F2CD6-E468-4300-ADF8-DCD0A45816B9}" type="presParOf" srcId="{47974D87-DA34-48C0-9DF6-154793D76DA9}" destId="{3CD6AFF1-980A-4CD3-A6FE-286458107A90}" srcOrd="2" destOrd="0" presId="urn:microsoft.com/office/officeart/2008/layout/HalfCircleOrganizationChart"/>
    <dgm:cxn modelId="{47F2D286-531E-4B94-BC40-0D0DDD9E2FC0}" type="presParOf" srcId="{47974D87-DA34-48C0-9DF6-154793D76DA9}" destId="{C3C95B5D-DE37-43F4-BCD6-CD920521B718}" srcOrd="3" destOrd="0" presId="urn:microsoft.com/office/officeart/2008/layout/HalfCircleOrganizationChart"/>
    <dgm:cxn modelId="{A680CB2E-973E-4238-831E-76A6AC7C887F}" type="presParOf" srcId="{2B34825F-97B8-49DC-8B6B-B7B8A2E74DF5}" destId="{668724FC-8788-4FFB-B17A-60AC6255E052}" srcOrd="1" destOrd="0" presId="urn:microsoft.com/office/officeart/2008/layout/HalfCircleOrganizationChart"/>
    <dgm:cxn modelId="{351F58A8-930D-4745-AD5A-F129A5F80AF3}" type="presParOf" srcId="{2B34825F-97B8-49DC-8B6B-B7B8A2E74DF5}" destId="{6647CE32-6DC7-4AA3-8A40-E398DE87AD7C}" srcOrd="2" destOrd="0" presId="urn:microsoft.com/office/officeart/2008/layout/HalfCircleOrganizationChar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0DDBF99-1B54-4F55-AA8F-81E414B1E367}" type="doc">
      <dgm:prSet loTypeId="urn:microsoft.com/office/officeart/2008/layout/HalfCircleOrganizationChart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051554F3-5DEF-4F48-B443-63CC80F262E2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Электрическая мощность </a:t>
          </a:r>
        </a:p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6 МВт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F59E446-8C9C-4BE8-A75D-19EE19A28C2C}" type="parTrans" cxnId="{CBE0DE3D-91F8-4364-B130-2B4A8A54FEDA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D7CCFB8-1846-4DDC-A54D-E7E0AF2FAB92}" type="sibTrans" cxnId="{CBE0DE3D-91F8-4364-B130-2B4A8A54FEDA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FD9020F-8BFA-480A-8C38-889279ACEA3F}" type="asst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Газоснабжение</a:t>
          </a:r>
          <a:b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582 куб. м в час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88D272-91D1-416A-85F6-39F94CB018AE}" type="parTrans" cxnId="{E066BCF4-0F2A-484F-87CD-99F4AAD0E503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783F5F5-0116-4272-83A0-0E60FB0D5712}" type="sibTrans" cxnId="{E066BCF4-0F2A-484F-87CD-99F4AAD0E503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09C90D-ABD8-4F12-8C0F-1CBB376AD0FF}">
      <dgm:prSet phldrT="[Текст]"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Теплоснабжение   </a:t>
          </a:r>
          <a:b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9 Гкал/час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980A8A-6447-44B0-A7FD-82FCDD205197}" type="parTrans" cxnId="{A68C3AAD-D9DA-4750-BE60-BD7F174F340A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6E07DE-7C20-4AB6-A035-5895F8D6B783}" type="sibTrans" cxnId="{A68C3AAD-D9DA-4750-BE60-BD7F174F340A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CC8A005-CFA7-4135-B1B5-00FB10AF7848}">
      <dgm:prSet custT="1"/>
      <dgm:spPr/>
      <dgm:t>
        <a:bodyPr/>
        <a:lstStyle/>
        <a:p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Водоснабжение </a:t>
          </a:r>
          <a:b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dirty="0" smtClean="0">
              <a:latin typeface="Arial" panose="020B0604020202020204" pitchFamily="34" charset="0"/>
              <a:cs typeface="Arial" panose="020B0604020202020204" pitchFamily="34" charset="0"/>
            </a:rPr>
            <a:t>50 куб. м в час</a:t>
          </a:r>
          <a:endParaRPr lang="ru-RU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ED2975C-28A9-4E36-B164-DDDF9B7AAE0B}" type="parTrans" cxnId="{1B93F192-61D4-4C45-9C89-A8156A9C7486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30FFA2C-B539-42D9-9420-840AA1F4A330}" type="sibTrans" cxnId="{1B93F192-61D4-4C45-9C89-A8156A9C7486}">
      <dgm:prSet/>
      <dgm:spPr/>
      <dgm:t>
        <a:bodyPr/>
        <a:lstStyle/>
        <a:p>
          <a:endParaRPr lang="ru-RU" sz="14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E493914-4371-4489-A7AC-102B87368DFC}" type="pres">
      <dgm:prSet presAssocID="{B0DDBF99-1B54-4F55-AA8F-81E414B1E367}" presName="Name0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B72F6ACF-3F6D-4939-B990-9716B710EDA8}" type="pres">
      <dgm:prSet presAssocID="{051554F3-5DEF-4F48-B443-63CC80F262E2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3EE11539-28ED-4A62-A814-F2F9E87B198E}" type="pres">
      <dgm:prSet presAssocID="{051554F3-5DEF-4F48-B443-63CC80F262E2}" presName="rootComposite1" presStyleCnt="0"/>
      <dgm:spPr/>
      <dgm:t>
        <a:bodyPr/>
        <a:lstStyle/>
        <a:p>
          <a:endParaRPr lang="ru-RU"/>
        </a:p>
      </dgm:t>
    </dgm:pt>
    <dgm:pt modelId="{A55AFF4A-73BD-440E-8B8E-E850BA9D75CD}" type="pres">
      <dgm:prSet presAssocID="{051554F3-5DEF-4F48-B443-63CC80F262E2}" presName="rootText1" presStyleLbl="alignAcc1" presStyleIdx="0" presStyleCnt="0" custScaleY="7995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117F51C-D81D-43B9-AC5B-D0078F3A2ABC}" type="pres">
      <dgm:prSet presAssocID="{051554F3-5DEF-4F48-B443-63CC80F262E2}" presName="topArc1" presStyleLbl="parChTrans1D1" presStyleIdx="0" presStyleCnt="8"/>
      <dgm:spPr/>
      <dgm:t>
        <a:bodyPr/>
        <a:lstStyle/>
        <a:p>
          <a:endParaRPr lang="ru-RU"/>
        </a:p>
      </dgm:t>
    </dgm:pt>
    <dgm:pt modelId="{11BB4CD7-377E-4A4B-B346-4C6FF16675F4}" type="pres">
      <dgm:prSet presAssocID="{051554F3-5DEF-4F48-B443-63CC80F262E2}" presName="bottomArc1" presStyleLbl="parChTrans1D1" presStyleIdx="1" presStyleCnt="8"/>
      <dgm:spPr/>
      <dgm:t>
        <a:bodyPr/>
        <a:lstStyle/>
        <a:p>
          <a:endParaRPr lang="ru-RU"/>
        </a:p>
      </dgm:t>
    </dgm:pt>
    <dgm:pt modelId="{2ADCB408-60D1-43C2-A2FB-A20CE677B19E}" type="pres">
      <dgm:prSet presAssocID="{051554F3-5DEF-4F48-B443-63CC80F262E2}" presName="topConnNode1" presStyleLbl="node1" presStyleIdx="0" presStyleCnt="0"/>
      <dgm:spPr/>
      <dgm:t>
        <a:bodyPr/>
        <a:lstStyle/>
        <a:p>
          <a:endParaRPr lang="ru-RU"/>
        </a:p>
      </dgm:t>
    </dgm:pt>
    <dgm:pt modelId="{3323ED24-C6F6-4EB5-B021-A6A6F83D7AF4}" type="pres">
      <dgm:prSet presAssocID="{051554F3-5DEF-4F48-B443-63CC80F262E2}" presName="hierChild2" presStyleCnt="0"/>
      <dgm:spPr/>
      <dgm:t>
        <a:bodyPr/>
        <a:lstStyle/>
        <a:p>
          <a:endParaRPr lang="ru-RU"/>
        </a:p>
      </dgm:t>
    </dgm:pt>
    <dgm:pt modelId="{7A887D24-E746-49FD-8242-57FA044B0962}" type="pres">
      <dgm:prSet presAssocID="{92980A8A-6447-44B0-A7FD-82FCDD205197}" presName="Name28" presStyleLbl="parChTrans1D2" presStyleIdx="0" presStyleCnt="2"/>
      <dgm:spPr/>
      <dgm:t>
        <a:bodyPr/>
        <a:lstStyle/>
        <a:p>
          <a:endParaRPr lang="ru-RU"/>
        </a:p>
      </dgm:t>
    </dgm:pt>
    <dgm:pt modelId="{7AB0BB1F-A663-4364-9992-57134D165A85}" type="pres">
      <dgm:prSet presAssocID="{4709C90D-ABD8-4F12-8C0F-1CBB376AD0FF}" presName="hierRoot2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3B24128D-7892-4F2C-9886-ADA47AF0C9CB}" type="pres">
      <dgm:prSet presAssocID="{4709C90D-ABD8-4F12-8C0F-1CBB376AD0FF}" presName="rootComposite2" presStyleCnt="0"/>
      <dgm:spPr/>
      <dgm:t>
        <a:bodyPr/>
        <a:lstStyle/>
        <a:p>
          <a:endParaRPr lang="ru-RU"/>
        </a:p>
      </dgm:t>
    </dgm:pt>
    <dgm:pt modelId="{C061FF58-D1FB-4C7A-A435-F8E733A72E3F}" type="pres">
      <dgm:prSet presAssocID="{4709C90D-ABD8-4F12-8C0F-1CBB376AD0FF}" presName="rootText2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0D3174C-BCF8-4E77-9BC5-DB2FC25DC501}" type="pres">
      <dgm:prSet presAssocID="{4709C90D-ABD8-4F12-8C0F-1CBB376AD0FF}" presName="topArc2" presStyleLbl="parChTrans1D1" presStyleIdx="2" presStyleCnt="8"/>
      <dgm:spPr/>
      <dgm:t>
        <a:bodyPr/>
        <a:lstStyle/>
        <a:p>
          <a:endParaRPr lang="ru-RU"/>
        </a:p>
      </dgm:t>
    </dgm:pt>
    <dgm:pt modelId="{B91728B5-E948-4057-9A3A-E023C344B438}" type="pres">
      <dgm:prSet presAssocID="{4709C90D-ABD8-4F12-8C0F-1CBB376AD0FF}" presName="bottomArc2" presStyleLbl="parChTrans1D1" presStyleIdx="3" presStyleCnt="8"/>
      <dgm:spPr/>
      <dgm:t>
        <a:bodyPr/>
        <a:lstStyle/>
        <a:p>
          <a:endParaRPr lang="ru-RU"/>
        </a:p>
      </dgm:t>
    </dgm:pt>
    <dgm:pt modelId="{F0BF7C2A-313E-41EA-BC3F-7C9C4989A37D}" type="pres">
      <dgm:prSet presAssocID="{4709C90D-ABD8-4F12-8C0F-1CBB376AD0FF}" presName="topConnNode2" presStyleLbl="node2" presStyleIdx="0" presStyleCnt="0"/>
      <dgm:spPr/>
      <dgm:t>
        <a:bodyPr/>
        <a:lstStyle/>
        <a:p>
          <a:endParaRPr lang="ru-RU"/>
        </a:p>
      </dgm:t>
    </dgm:pt>
    <dgm:pt modelId="{9CCDDA43-4A5E-45EC-94F9-54C04A2F4212}" type="pres">
      <dgm:prSet presAssocID="{4709C90D-ABD8-4F12-8C0F-1CBB376AD0FF}" presName="hierChild4" presStyleCnt="0"/>
      <dgm:spPr/>
      <dgm:t>
        <a:bodyPr/>
        <a:lstStyle/>
        <a:p>
          <a:endParaRPr lang="ru-RU"/>
        </a:p>
      </dgm:t>
    </dgm:pt>
    <dgm:pt modelId="{79FFDDED-12D8-44DF-A65A-6B6D1F09218D}" type="pres">
      <dgm:prSet presAssocID="{4709C90D-ABD8-4F12-8C0F-1CBB376AD0FF}" presName="hierChild5" presStyleCnt="0"/>
      <dgm:spPr/>
      <dgm:t>
        <a:bodyPr/>
        <a:lstStyle/>
        <a:p>
          <a:endParaRPr lang="ru-RU"/>
        </a:p>
      </dgm:t>
    </dgm:pt>
    <dgm:pt modelId="{9CBAF7A2-1D8F-4374-83A6-B51A6CB9BDB4}" type="pres">
      <dgm:prSet presAssocID="{051554F3-5DEF-4F48-B443-63CC80F262E2}" presName="hierChild3" presStyleCnt="0"/>
      <dgm:spPr/>
      <dgm:t>
        <a:bodyPr/>
        <a:lstStyle/>
        <a:p>
          <a:endParaRPr lang="ru-RU"/>
        </a:p>
      </dgm:t>
    </dgm:pt>
    <dgm:pt modelId="{E7B8ABCB-399F-44DC-BD18-5E4DA039D118}" type="pres">
      <dgm:prSet presAssocID="{E688D272-91D1-416A-85F6-39F94CB018AE}" presName="Name101" presStyleLbl="parChTrans1D2" presStyleIdx="1" presStyleCnt="2"/>
      <dgm:spPr/>
      <dgm:t>
        <a:bodyPr/>
        <a:lstStyle/>
        <a:p>
          <a:endParaRPr lang="ru-RU"/>
        </a:p>
      </dgm:t>
    </dgm:pt>
    <dgm:pt modelId="{DED9EC8A-9849-43C3-9E6F-9938764F778A}" type="pres">
      <dgm:prSet presAssocID="{1FD9020F-8BFA-480A-8C38-889279ACEA3F}" presName="hierRoot3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AADC2DF1-CF84-4D0B-A521-3CF3147232C9}" type="pres">
      <dgm:prSet presAssocID="{1FD9020F-8BFA-480A-8C38-889279ACEA3F}" presName="rootComposite3" presStyleCnt="0"/>
      <dgm:spPr/>
      <dgm:t>
        <a:bodyPr/>
        <a:lstStyle/>
        <a:p>
          <a:endParaRPr lang="ru-RU"/>
        </a:p>
      </dgm:t>
    </dgm:pt>
    <dgm:pt modelId="{FE07EDA0-B478-4F36-998C-B086F1632B47}" type="pres">
      <dgm:prSet presAssocID="{1FD9020F-8BFA-480A-8C38-889279ACEA3F}" presName="rootText3" presStyleLbl="alignAcc1" presStyleIdx="0" presStyleCnt="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851732F-9C71-4390-9870-6C4C47AB329A}" type="pres">
      <dgm:prSet presAssocID="{1FD9020F-8BFA-480A-8C38-889279ACEA3F}" presName="topArc3" presStyleLbl="parChTrans1D1" presStyleIdx="4" presStyleCnt="8"/>
      <dgm:spPr/>
      <dgm:t>
        <a:bodyPr/>
        <a:lstStyle/>
        <a:p>
          <a:endParaRPr lang="ru-RU"/>
        </a:p>
      </dgm:t>
    </dgm:pt>
    <dgm:pt modelId="{61D3E7E0-E055-4A93-8CDF-7C160CBE3E6F}" type="pres">
      <dgm:prSet presAssocID="{1FD9020F-8BFA-480A-8C38-889279ACEA3F}" presName="bottomArc3" presStyleLbl="parChTrans1D1" presStyleIdx="5" presStyleCnt="8"/>
      <dgm:spPr/>
      <dgm:t>
        <a:bodyPr/>
        <a:lstStyle/>
        <a:p>
          <a:endParaRPr lang="ru-RU"/>
        </a:p>
      </dgm:t>
    </dgm:pt>
    <dgm:pt modelId="{2904C5B2-FFD1-4E41-A1FC-BACB43385BF1}" type="pres">
      <dgm:prSet presAssocID="{1FD9020F-8BFA-480A-8C38-889279ACEA3F}" presName="topConnNode3" presStyleLbl="asst1" presStyleIdx="0" presStyleCnt="0"/>
      <dgm:spPr/>
      <dgm:t>
        <a:bodyPr/>
        <a:lstStyle/>
        <a:p>
          <a:endParaRPr lang="ru-RU"/>
        </a:p>
      </dgm:t>
    </dgm:pt>
    <dgm:pt modelId="{07C06993-CB84-4DB0-96D7-BDADF606AD77}" type="pres">
      <dgm:prSet presAssocID="{1FD9020F-8BFA-480A-8C38-889279ACEA3F}" presName="hierChild6" presStyleCnt="0"/>
      <dgm:spPr/>
      <dgm:t>
        <a:bodyPr/>
        <a:lstStyle/>
        <a:p>
          <a:endParaRPr lang="ru-RU"/>
        </a:p>
      </dgm:t>
    </dgm:pt>
    <dgm:pt modelId="{D5E672DD-9C11-4285-AE85-4FF1B919B67C}" type="pres">
      <dgm:prSet presAssocID="{1FD9020F-8BFA-480A-8C38-889279ACEA3F}" presName="hierChild7" presStyleCnt="0"/>
      <dgm:spPr/>
      <dgm:t>
        <a:bodyPr/>
        <a:lstStyle/>
        <a:p>
          <a:endParaRPr lang="ru-RU"/>
        </a:p>
      </dgm:t>
    </dgm:pt>
    <dgm:pt modelId="{2B34825F-97B8-49DC-8B6B-B7B8A2E74DF5}" type="pres">
      <dgm:prSet presAssocID="{CCC8A005-CFA7-4135-B1B5-00FB10AF7848}" presName="hierRoot1" presStyleCnt="0">
        <dgm:presLayoutVars>
          <dgm:hierBranch val="init"/>
        </dgm:presLayoutVars>
      </dgm:prSet>
      <dgm:spPr/>
      <dgm:t>
        <a:bodyPr/>
        <a:lstStyle/>
        <a:p>
          <a:endParaRPr lang="ru-RU"/>
        </a:p>
      </dgm:t>
    </dgm:pt>
    <dgm:pt modelId="{47974D87-DA34-48C0-9DF6-154793D76DA9}" type="pres">
      <dgm:prSet presAssocID="{CCC8A005-CFA7-4135-B1B5-00FB10AF7848}" presName="rootComposite1" presStyleCnt="0"/>
      <dgm:spPr/>
      <dgm:t>
        <a:bodyPr/>
        <a:lstStyle/>
        <a:p>
          <a:endParaRPr lang="ru-RU"/>
        </a:p>
      </dgm:t>
    </dgm:pt>
    <dgm:pt modelId="{DA336951-B84B-4F88-853A-DEE131460053}" type="pres">
      <dgm:prSet presAssocID="{CCC8A005-CFA7-4135-B1B5-00FB10AF7848}" presName="rootText1" presStyleLbl="alignAcc1" presStyleIdx="0" presStyleCnt="0" custLinFactY="90128" custLinFactNeighborX="-60499" custLinFactNeighborY="10000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0FDA3BF8-36FD-4753-84D4-B41D66967D80}" type="pres">
      <dgm:prSet presAssocID="{CCC8A005-CFA7-4135-B1B5-00FB10AF7848}" presName="topArc1" presStyleLbl="parChTrans1D1" presStyleIdx="6" presStyleCnt="8"/>
      <dgm:spPr/>
      <dgm:t>
        <a:bodyPr/>
        <a:lstStyle/>
        <a:p>
          <a:endParaRPr lang="ru-RU"/>
        </a:p>
      </dgm:t>
    </dgm:pt>
    <dgm:pt modelId="{3CD6AFF1-980A-4CD3-A6FE-286458107A90}" type="pres">
      <dgm:prSet presAssocID="{CCC8A005-CFA7-4135-B1B5-00FB10AF7848}" presName="bottomArc1" presStyleLbl="parChTrans1D1" presStyleIdx="7" presStyleCnt="8"/>
      <dgm:spPr/>
      <dgm:t>
        <a:bodyPr/>
        <a:lstStyle/>
        <a:p>
          <a:endParaRPr lang="ru-RU"/>
        </a:p>
      </dgm:t>
    </dgm:pt>
    <dgm:pt modelId="{C3C95B5D-DE37-43F4-BCD6-CD920521B718}" type="pres">
      <dgm:prSet presAssocID="{CCC8A005-CFA7-4135-B1B5-00FB10AF7848}" presName="topConnNode1" presStyleLbl="node1" presStyleIdx="0" presStyleCnt="0"/>
      <dgm:spPr/>
      <dgm:t>
        <a:bodyPr/>
        <a:lstStyle/>
        <a:p>
          <a:endParaRPr lang="ru-RU"/>
        </a:p>
      </dgm:t>
    </dgm:pt>
    <dgm:pt modelId="{668724FC-8788-4FFB-B17A-60AC6255E052}" type="pres">
      <dgm:prSet presAssocID="{CCC8A005-CFA7-4135-B1B5-00FB10AF7848}" presName="hierChild2" presStyleCnt="0"/>
      <dgm:spPr/>
      <dgm:t>
        <a:bodyPr/>
        <a:lstStyle/>
        <a:p>
          <a:endParaRPr lang="ru-RU"/>
        </a:p>
      </dgm:t>
    </dgm:pt>
    <dgm:pt modelId="{6647CE32-6DC7-4AA3-8A40-E398DE87AD7C}" type="pres">
      <dgm:prSet presAssocID="{CCC8A005-CFA7-4135-B1B5-00FB10AF7848}" presName="hierChild3" presStyleCnt="0"/>
      <dgm:spPr/>
      <dgm:t>
        <a:bodyPr/>
        <a:lstStyle/>
        <a:p>
          <a:endParaRPr lang="ru-RU"/>
        </a:p>
      </dgm:t>
    </dgm:pt>
  </dgm:ptLst>
  <dgm:cxnLst>
    <dgm:cxn modelId="{D3A4A0C8-5837-4A6E-BAA0-8F561C90E1DB}" type="presOf" srcId="{92980A8A-6447-44B0-A7FD-82FCDD205197}" destId="{7A887D24-E746-49FD-8242-57FA044B0962}" srcOrd="0" destOrd="0" presId="urn:microsoft.com/office/officeart/2008/layout/HalfCircleOrganizationChart"/>
    <dgm:cxn modelId="{79B1321E-C511-44ED-96B9-93C215D405CF}" type="presOf" srcId="{B0DDBF99-1B54-4F55-AA8F-81E414B1E367}" destId="{8E493914-4371-4489-A7AC-102B87368DFC}" srcOrd="0" destOrd="0" presId="urn:microsoft.com/office/officeart/2008/layout/HalfCircleOrganizationChart"/>
    <dgm:cxn modelId="{A68C3AAD-D9DA-4750-BE60-BD7F174F340A}" srcId="{051554F3-5DEF-4F48-B443-63CC80F262E2}" destId="{4709C90D-ABD8-4F12-8C0F-1CBB376AD0FF}" srcOrd="1" destOrd="0" parTransId="{92980A8A-6447-44B0-A7FD-82FCDD205197}" sibTransId="{986E07DE-7C20-4AB6-A035-5895F8D6B783}"/>
    <dgm:cxn modelId="{B5BEA05F-E057-46E2-933E-299DD43FD4A5}" type="presOf" srcId="{1FD9020F-8BFA-480A-8C38-889279ACEA3F}" destId="{FE07EDA0-B478-4F36-998C-B086F1632B47}" srcOrd="0" destOrd="0" presId="urn:microsoft.com/office/officeart/2008/layout/HalfCircleOrganizationChart"/>
    <dgm:cxn modelId="{102F4795-9927-4559-9EA3-1CD2A121CA44}" type="presOf" srcId="{051554F3-5DEF-4F48-B443-63CC80F262E2}" destId="{A55AFF4A-73BD-440E-8B8E-E850BA9D75CD}" srcOrd="0" destOrd="0" presId="urn:microsoft.com/office/officeart/2008/layout/HalfCircleOrganizationChart"/>
    <dgm:cxn modelId="{8D59DE36-9161-4774-A96A-322394EF09ED}" type="presOf" srcId="{4709C90D-ABD8-4F12-8C0F-1CBB376AD0FF}" destId="{C061FF58-D1FB-4C7A-A435-F8E733A72E3F}" srcOrd="0" destOrd="0" presId="urn:microsoft.com/office/officeart/2008/layout/HalfCircleOrganizationChart"/>
    <dgm:cxn modelId="{57C7F5EC-CDDF-4765-B008-DE28CF0B040B}" type="presOf" srcId="{E688D272-91D1-416A-85F6-39F94CB018AE}" destId="{E7B8ABCB-399F-44DC-BD18-5E4DA039D118}" srcOrd="0" destOrd="0" presId="urn:microsoft.com/office/officeart/2008/layout/HalfCircleOrganizationChart"/>
    <dgm:cxn modelId="{1B93F192-61D4-4C45-9C89-A8156A9C7486}" srcId="{B0DDBF99-1B54-4F55-AA8F-81E414B1E367}" destId="{CCC8A005-CFA7-4135-B1B5-00FB10AF7848}" srcOrd="1" destOrd="0" parTransId="{6ED2975C-28A9-4E36-B164-DDDF9B7AAE0B}" sibTransId="{830FFA2C-B539-42D9-9420-840AA1F4A330}"/>
    <dgm:cxn modelId="{B3F65D21-4F4F-4F85-8E81-EEA34489179D}" type="presOf" srcId="{CCC8A005-CFA7-4135-B1B5-00FB10AF7848}" destId="{DA336951-B84B-4F88-853A-DEE131460053}" srcOrd="0" destOrd="0" presId="urn:microsoft.com/office/officeart/2008/layout/HalfCircleOrganizationChart"/>
    <dgm:cxn modelId="{0831D7B8-074D-4E21-8413-9A7399EE1724}" type="presOf" srcId="{4709C90D-ABD8-4F12-8C0F-1CBB376AD0FF}" destId="{F0BF7C2A-313E-41EA-BC3F-7C9C4989A37D}" srcOrd="1" destOrd="0" presId="urn:microsoft.com/office/officeart/2008/layout/HalfCircleOrganizationChart"/>
    <dgm:cxn modelId="{E066BCF4-0F2A-484F-87CD-99F4AAD0E503}" srcId="{051554F3-5DEF-4F48-B443-63CC80F262E2}" destId="{1FD9020F-8BFA-480A-8C38-889279ACEA3F}" srcOrd="0" destOrd="0" parTransId="{E688D272-91D1-416A-85F6-39F94CB018AE}" sibTransId="{D783F5F5-0116-4272-83A0-0E60FB0D5712}"/>
    <dgm:cxn modelId="{CBE0DE3D-91F8-4364-B130-2B4A8A54FEDA}" srcId="{B0DDBF99-1B54-4F55-AA8F-81E414B1E367}" destId="{051554F3-5DEF-4F48-B443-63CC80F262E2}" srcOrd="0" destOrd="0" parTransId="{6F59E446-8C9C-4BE8-A75D-19EE19A28C2C}" sibTransId="{9D7CCFB8-1846-4DDC-A54D-E7E0AF2FAB92}"/>
    <dgm:cxn modelId="{A4D79061-9E62-4E30-B358-EF8DC274B6F3}" type="presOf" srcId="{CCC8A005-CFA7-4135-B1B5-00FB10AF7848}" destId="{C3C95B5D-DE37-43F4-BCD6-CD920521B718}" srcOrd="1" destOrd="0" presId="urn:microsoft.com/office/officeart/2008/layout/HalfCircleOrganizationChart"/>
    <dgm:cxn modelId="{81AA1F5F-872C-45D9-B5FB-79829C219DEB}" type="presOf" srcId="{1FD9020F-8BFA-480A-8C38-889279ACEA3F}" destId="{2904C5B2-FFD1-4E41-A1FC-BACB43385BF1}" srcOrd="1" destOrd="0" presId="urn:microsoft.com/office/officeart/2008/layout/HalfCircleOrganizationChart"/>
    <dgm:cxn modelId="{EDF62991-00FD-4BA2-9B0F-682AFE236DFD}" type="presOf" srcId="{051554F3-5DEF-4F48-B443-63CC80F262E2}" destId="{2ADCB408-60D1-43C2-A2FB-A20CE677B19E}" srcOrd="1" destOrd="0" presId="urn:microsoft.com/office/officeart/2008/layout/HalfCircleOrganizationChart"/>
    <dgm:cxn modelId="{07A24DA5-C4BB-42E9-B42B-836EA97EEDAB}" type="presParOf" srcId="{8E493914-4371-4489-A7AC-102B87368DFC}" destId="{B72F6ACF-3F6D-4939-B990-9716B710EDA8}" srcOrd="0" destOrd="0" presId="urn:microsoft.com/office/officeart/2008/layout/HalfCircleOrganizationChart"/>
    <dgm:cxn modelId="{677B5C45-B96C-43A7-88FA-A5FA5558DB84}" type="presParOf" srcId="{B72F6ACF-3F6D-4939-B990-9716B710EDA8}" destId="{3EE11539-28ED-4A62-A814-F2F9E87B198E}" srcOrd="0" destOrd="0" presId="urn:microsoft.com/office/officeart/2008/layout/HalfCircleOrganizationChart"/>
    <dgm:cxn modelId="{1B010531-C17E-4A30-B564-C4C4947CA7C4}" type="presParOf" srcId="{3EE11539-28ED-4A62-A814-F2F9E87B198E}" destId="{A55AFF4A-73BD-440E-8B8E-E850BA9D75CD}" srcOrd="0" destOrd="0" presId="urn:microsoft.com/office/officeart/2008/layout/HalfCircleOrganizationChart"/>
    <dgm:cxn modelId="{7C780DC3-A1E2-4A93-8108-B36AF22B37DB}" type="presParOf" srcId="{3EE11539-28ED-4A62-A814-F2F9E87B198E}" destId="{0117F51C-D81D-43B9-AC5B-D0078F3A2ABC}" srcOrd="1" destOrd="0" presId="urn:microsoft.com/office/officeart/2008/layout/HalfCircleOrganizationChart"/>
    <dgm:cxn modelId="{421A6103-E520-4A99-9D21-FF9B9422445F}" type="presParOf" srcId="{3EE11539-28ED-4A62-A814-F2F9E87B198E}" destId="{11BB4CD7-377E-4A4B-B346-4C6FF16675F4}" srcOrd="2" destOrd="0" presId="urn:microsoft.com/office/officeart/2008/layout/HalfCircleOrganizationChart"/>
    <dgm:cxn modelId="{0A9205E5-318F-4E20-8AD9-6F17FF4ABE65}" type="presParOf" srcId="{3EE11539-28ED-4A62-A814-F2F9E87B198E}" destId="{2ADCB408-60D1-43C2-A2FB-A20CE677B19E}" srcOrd="3" destOrd="0" presId="urn:microsoft.com/office/officeart/2008/layout/HalfCircleOrganizationChart"/>
    <dgm:cxn modelId="{97A67CD9-290F-42A2-A898-E46B9A754E04}" type="presParOf" srcId="{B72F6ACF-3F6D-4939-B990-9716B710EDA8}" destId="{3323ED24-C6F6-4EB5-B021-A6A6F83D7AF4}" srcOrd="1" destOrd="0" presId="urn:microsoft.com/office/officeart/2008/layout/HalfCircleOrganizationChart"/>
    <dgm:cxn modelId="{B41A311A-0CB5-464D-8D5C-C81DF683A74F}" type="presParOf" srcId="{3323ED24-C6F6-4EB5-B021-A6A6F83D7AF4}" destId="{7A887D24-E746-49FD-8242-57FA044B0962}" srcOrd="0" destOrd="0" presId="urn:microsoft.com/office/officeart/2008/layout/HalfCircleOrganizationChart"/>
    <dgm:cxn modelId="{EE2470D9-5C03-4DF8-8404-6B755E943265}" type="presParOf" srcId="{3323ED24-C6F6-4EB5-B021-A6A6F83D7AF4}" destId="{7AB0BB1F-A663-4364-9992-57134D165A85}" srcOrd="1" destOrd="0" presId="urn:microsoft.com/office/officeart/2008/layout/HalfCircleOrganizationChart"/>
    <dgm:cxn modelId="{A21757CC-63EF-42A1-A9EB-F15027073455}" type="presParOf" srcId="{7AB0BB1F-A663-4364-9992-57134D165A85}" destId="{3B24128D-7892-4F2C-9886-ADA47AF0C9CB}" srcOrd="0" destOrd="0" presId="urn:microsoft.com/office/officeart/2008/layout/HalfCircleOrganizationChart"/>
    <dgm:cxn modelId="{9F62D628-EDD7-4D80-B2B0-0E28C7F1B1E5}" type="presParOf" srcId="{3B24128D-7892-4F2C-9886-ADA47AF0C9CB}" destId="{C061FF58-D1FB-4C7A-A435-F8E733A72E3F}" srcOrd="0" destOrd="0" presId="urn:microsoft.com/office/officeart/2008/layout/HalfCircleOrganizationChart"/>
    <dgm:cxn modelId="{AB5920FF-D322-4D5C-97BA-201569403531}" type="presParOf" srcId="{3B24128D-7892-4F2C-9886-ADA47AF0C9CB}" destId="{40D3174C-BCF8-4E77-9BC5-DB2FC25DC501}" srcOrd="1" destOrd="0" presId="urn:microsoft.com/office/officeart/2008/layout/HalfCircleOrganizationChart"/>
    <dgm:cxn modelId="{5FE82494-3865-4B72-8169-A03E2D965E9F}" type="presParOf" srcId="{3B24128D-7892-4F2C-9886-ADA47AF0C9CB}" destId="{B91728B5-E948-4057-9A3A-E023C344B438}" srcOrd="2" destOrd="0" presId="urn:microsoft.com/office/officeart/2008/layout/HalfCircleOrganizationChart"/>
    <dgm:cxn modelId="{8795D72B-2003-4382-BA85-17BF05344D67}" type="presParOf" srcId="{3B24128D-7892-4F2C-9886-ADA47AF0C9CB}" destId="{F0BF7C2A-313E-41EA-BC3F-7C9C4989A37D}" srcOrd="3" destOrd="0" presId="urn:microsoft.com/office/officeart/2008/layout/HalfCircleOrganizationChart"/>
    <dgm:cxn modelId="{3A9196D6-556D-44A5-A99E-538BF651FD52}" type="presParOf" srcId="{7AB0BB1F-A663-4364-9992-57134D165A85}" destId="{9CCDDA43-4A5E-45EC-94F9-54C04A2F4212}" srcOrd="1" destOrd="0" presId="urn:microsoft.com/office/officeart/2008/layout/HalfCircleOrganizationChart"/>
    <dgm:cxn modelId="{4556D521-A8CC-4287-B33E-21DB27C8267A}" type="presParOf" srcId="{7AB0BB1F-A663-4364-9992-57134D165A85}" destId="{79FFDDED-12D8-44DF-A65A-6B6D1F09218D}" srcOrd="2" destOrd="0" presId="urn:microsoft.com/office/officeart/2008/layout/HalfCircleOrganizationChart"/>
    <dgm:cxn modelId="{8D5F3EC4-156A-446F-8EA4-97B5E36E5A4D}" type="presParOf" srcId="{B72F6ACF-3F6D-4939-B990-9716B710EDA8}" destId="{9CBAF7A2-1D8F-4374-83A6-B51A6CB9BDB4}" srcOrd="2" destOrd="0" presId="urn:microsoft.com/office/officeart/2008/layout/HalfCircleOrganizationChart"/>
    <dgm:cxn modelId="{26D523C6-8300-4DF6-8174-F908DBFBD736}" type="presParOf" srcId="{9CBAF7A2-1D8F-4374-83A6-B51A6CB9BDB4}" destId="{E7B8ABCB-399F-44DC-BD18-5E4DA039D118}" srcOrd="0" destOrd="0" presId="urn:microsoft.com/office/officeart/2008/layout/HalfCircleOrganizationChart"/>
    <dgm:cxn modelId="{7E8C6BA8-BED1-406C-BA8E-8F5874D48AE9}" type="presParOf" srcId="{9CBAF7A2-1D8F-4374-83A6-B51A6CB9BDB4}" destId="{DED9EC8A-9849-43C3-9E6F-9938764F778A}" srcOrd="1" destOrd="0" presId="urn:microsoft.com/office/officeart/2008/layout/HalfCircleOrganizationChart"/>
    <dgm:cxn modelId="{FD454A42-F97F-443F-A988-EA3720185487}" type="presParOf" srcId="{DED9EC8A-9849-43C3-9E6F-9938764F778A}" destId="{AADC2DF1-CF84-4D0B-A521-3CF3147232C9}" srcOrd="0" destOrd="0" presId="urn:microsoft.com/office/officeart/2008/layout/HalfCircleOrganizationChart"/>
    <dgm:cxn modelId="{B92BF0F6-D31E-4D59-8AE8-1F7A0D1FD2CC}" type="presParOf" srcId="{AADC2DF1-CF84-4D0B-A521-3CF3147232C9}" destId="{FE07EDA0-B478-4F36-998C-B086F1632B47}" srcOrd="0" destOrd="0" presId="urn:microsoft.com/office/officeart/2008/layout/HalfCircleOrganizationChart"/>
    <dgm:cxn modelId="{5FDBD2AD-1A18-4E0C-AA5F-A7B9F2485AB8}" type="presParOf" srcId="{AADC2DF1-CF84-4D0B-A521-3CF3147232C9}" destId="{E851732F-9C71-4390-9870-6C4C47AB329A}" srcOrd="1" destOrd="0" presId="urn:microsoft.com/office/officeart/2008/layout/HalfCircleOrganizationChart"/>
    <dgm:cxn modelId="{24B54B70-CE0A-41C0-8D64-742581DD061D}" type="presParOf" srcId="{AADC2DF1-CF84-4D0B-A521-3CF3147232C9}" destId="{61D3E7E0-E055-4A93-8CDF-7C160CBE3E6F}" srcOrd="2" destOrd="0" presId="urn:microsoft.com/office/officeart/2008/layout/HalfCircleOrganizationChart"/>
    <dgm:cxn modelId="{9897B2A3-5EE7-4FBD-9E9F-A9609732CA7F}" type="presParOf" srcId="{AADC2DF1-CF84-4D0B-A521-3CF3147232C9}" destId="{2904C5B2-FFD1-4E41-A1FC-BACB43385BF1}" srcOrd="3" destOrd="0" presId="urn:microsoft.com/office/officeart/2008/layout/HalfCircleOrganizationChart"/>
    <dgm:cxn modelId="{6AE4BD98-6356-42A1-8D07-026AFEF23355}" type="presParOf" srcId="{DED9EC8A-9849-43C3-9E6F-9938764F778A}" destId="{07C06993-CB84-4DB0-96D7-BDADF606AD77}" srcOrd="1" destOrd="0" presId="urn:microsoft.com/office/officeart/2008/layout/HalfCircleOrganizationChart"/>
    <dgm:cxn modelId="{A0ADDBF8-CF5D-4FCB-A2DF-08B197D8DAF6}" type="presParOf" srcId="{DED9EC8A-9849-43C3-9E6F-9938764F778A}" destId="{D5E672DD-9C11-4285-AE85-4FF1B919B67C}" srcOrd="2" destOrd="0" presId="urn:microsoft.com/office/officeart/2008/layout/HalfCircleOrganizationChart"/>
    <dgm:cxn modelId="{6F8C9539-721C-46FB-8850-B86C62330D35}" type="presParOf" srcId="{8E493914-4371-4489-A7AC-102B87368DFC}" destId="{2B34825F-97B8-49DC-8B6B-B7B8A2E74DF5}" srcOrd="1" destOrd="0" presId="urn:microsoft.com/office/officeart/2008/layout/HalfCircleOrganizationChart"/>
    <dgm:cxn modelId="{EE0897F1-DBCD-418A-AF3E-D9217380019D}" type="presParOf" srcId="{2B34825F-97B8-49DC-8B6B-B7B8A2E74DF5}" destId="{47974D87-DA34-48C0-9DF6-154793D76DA9}" srcOrd="0" destOrd="0" presId="urn:microsoft.com/office/officeart/2008/layout/HalfCircleOrganizationChart"/>
    <dgm:cxn modelId="{CF42A9AC-AD15-4DC2-A202-BAC3BE46660B}" type="presParOf" srcId="{47974D87-DA34-48C0-9DF6-154793D76DA9}" destId="{DA336951-B84B-4F88-853A-DEE131460053}" srcOrd="0" destOrd="0" presId="urn:microsoft.com/office/officeart/2008/layout/HalfCircleOrganizationChart"/>
    <dgm:cxn modelId="{E25170EA-4EC1-4DF4-A2AE-B0C11D14B1E4}" type="presParOf" srcId="{47974D87-DA34-48C0-9DF6-154793D76DA9}" destId="{0FDA3BF8-36FD-4753-84D4-B41D66967D80}" srcOrd="1" destOrd="0" presId="urn:microsoft.com/office/officeart/2008/layout/HalfCircleOrganizationChart"/>
    <dgm:cxn modelId="{07E54533-2DAF-4F47-A030-0A26CE2FBC8F}" type="presParOf" srcId="{47974D87-DA34-48C0-9DF6-154793D76DA9}" destId="{3CD6AFF1-980A-4CD3-A6FE-286458107A90}" srcOrd="2" destOrd="0" presId="urn:microsoft.com/office/officeart/2008/layout/HalfCircleOrganizationChart"/>
    <dgm:cxn modelId="{C0E2295C-2AAB-4000-B01F-A4A53E315A31}" type="presParOf" srcId="{47974D87-DA34-48C0-9DF6-154793D76DA9}" destId="{C3C95B5D-DE37-43F4-BCD6-CD920521B718}" srcOrd="3" destOrd="0" presId="urn:microsoft.com/office/officeart/2008/layout/HalfCircleOrganizationChart"/>
    <dgm:cxn modelId="{E1C397D1-464E-4884-A626-A7C22D411EE5}" type="presParOf" srcId="{2B34825F-97B8-49DC-8B6B-B7B8A2E74DF5}" destId="{668724FC-8788-4FFB-B17A-60AC6255E052}" srcOrd="1" destOrd="0" presId="urn:microsoft.com/office/officeart/2008/layout/HalfCircleOrganizationChart"/>
    <dgm:cxn modelId="{FE022518-3BE8-4EBC-9906-B8391F660DF0}" type="presParOf" srcId="{2B34825F-97B8-49DC-8B6B-B7B8A2E74DF5}" destId="{6647CE32-6DC7-4AA3-8A40-E398DE87AD7C}" srcOrd="2" destOrd="0" presId="urn:microsoft.com/office/officeart/2008/layout/HalfCircleOrganizationChart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40DB1D-D9FF-4287-99E4-B88D8F081A6B}">
      <dsp:nvSpPr>
        <dsp:cNvPr id="0" name=""/>
        <dsp:cNvSpPr/>
      </dsp:nvSpPr>
      <dsp:spPr>
        <a:xfrm>
          <a:off x="1637336" y="2302617"/>
          <a:ext cx="1125283" cy="112528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Noginsk</a:t>
          </a:r>
          <a:endParaRPr lang="ru-RU" sz="1800" b="1" kern="1200" dirty="0"/>
        </a:p>
      </dsp:txBody>
      <dsp:txXfrm>
        <a:off x="1692268" y="2357549"/>
        <a:ext cx="1015419" cy="1015419"/>
      </dsp:txXfrm>
    </dsp:sp>
    <dsp:sp modelId="{215F980E-74A6-451A-85D9-9A0AB0B18E60}">
      <dsp:nvSpPr>
        <dsp:cNvPr id="0" name=""/>
        <dsp:cNvSpPr/>
      </dsp:nvSpPr>
      <dsp:spPr>
        <a:xfrm rot="20411234">
          <a:off x="2721364" y="2426325"/>
          <a:ext cx="139389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93895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0055AA-9F33-495B-9EE6-EF597B9B0717}">
      <dsp:nvSpPr>
        <dsp:cNvPr id="0" name=""/>
        <dsp:cNvSpPr/>
      </dsp:nvSpPr>
      <dsp:spPr>
        <a:xfrm>
          <a:off x="4074004" y="1556543"/>
          <a:ext cx="1424380" cy="7539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Vladimir</a:t>
          </a:r>
          <a:endParaRPr lang="ru-RU" sz="1800" b="1" kern="1200" dirty="0"/>
        </a:p>
      </dsp:txBody>
      <dsp:txXfrm>
        <a:off x="4110808" y="1593347"/>
        <a:ext cx="1350772" cy="680331"/>
      </dsp:txXfrm>
    </dsp:sp>
    <dsp:sp modelId="{DC7DF685-C23C-4F67-9C37-5425F8C8F70C}">
      <dsp:nvSpPr>
        <dsp:cNvPr id="0" name=""/>
        <dsp:cNvSpPr/>
      </dsp:nvSpPr>
      <dsp:spPr>
        <a:xfrm rot="607880">
          <a:off x="2750205" y="3105853"/>
          <a:ext cx="159238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592386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210B24-87F6-441D-8CEC-5F290CFF4B58}">
      <dsp:nvSpPr>
        <dsp:cNvPr id="0" name=""/>
        <dsp:cNvSpPr/>
      </dsp:nvSpPr>
      <dsp:spPr>
        <a:xfrm>
          <a:off x="4330177" y="2997004"/>
          <a:ext cx="1433382" cy="7539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Ryazan</a:t>
          </a:r>
          <a:endParaRPr lang="ru-RU" sz="1800" b="1" kern="1200" dirty="0"/>
        </a:p>
      </dsp:txBody>
      <dsp:txXfrm>
        <a:off x="4366981" y="3033808"/>
        <a:ext cx="1359774" cy="680331"/>
      </dsp:txXfrm>
    </dsp:sp>
    <dsp:sp modelId="{E7D8B34B-B32C-4293-8D8B-871B33A44F7E}">
      <dsp:nvSpPr>
        <dsp:cNvPr id="0" name=""/>
        <dsp:cNvSpPr/>
      </dsp:nvSpPr>
      <dsp:spPr>
        <a:xfrm rot="13615332">
          <a:off x="814356" y="1929581"/>
          <a:ext cx="102141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021419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B835F8-8C6F-4075-8C0F-71981CBB54D5}">
      <dsp:nvSpPr>
        <dsp:cNvPr id="0" name=""/>
        <dsp:cNvSpPr/>
      </dsp:nvSpPr>
      <dsp:spPr>
        <a:xfrm>
          <a:off x="3" y="802605"/>
          <a:ext cx="1247529" cy="7539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Moscow</a:t>
          </a:r>
          <a:r>
            <a:rPr lang="ru-RU" sz="1800" kern="1200" dirty="0" smtClean="0"/>
            <a:t/>
          </a:r>
          <a:br>
            <a:rPr lang="ru-RU" sz="1800" kern="1200" dirty="0" smtClean="0"/>
          </a:br>
          <a:endParaRPr lang="ru-RU" sz="1800" kern="1200" dirty="0"/>
        </a:p>
      </dsp:txBody>
      <dsp:txXfrm>
        <a:off x="36807" y="839409"/>
        <a:ext cx="1173921" cy="680331"/>
      </dsp:txXfrm>
    </dsp:sp>
    <dsp:sp modelId="{38033F11-0DA9-49A5-9777-AD3E3E6F6FC6}">
      <dsp:nvSpPr>
        <dsp:cNvPr id="0" name=""/>
        <dsp:cNvSpPr/>
      </dsp:nvSpPr>
      <dsp:spPr>
        <a:xfrm rot="18938484">
          <a:off x="2444405" y="1534507"/>
          <a:ext cx="2232916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232916" y="0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-22735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F010DC-3FE3-4EE7-9EF4-C706E1C37CD8}">
      <dsp:nvSpPr>
        <dsp:cNvPr id="0" name=""/>
        <dsp:cNvSpPr/>
      </dsp:nvSpPr>
      <dsp:spPr>
        <a:xfrm>
          <a:off x="3656620" y="0"/>
          <a:ext cx="2175983" cy="7539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  <a:sp3d extrusionH="28000" prstMaterial="matte"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kern="1200" dirty="0" smtClean="0"/>
            <a:t>Yaroslavl</a:t>
          </a:r>
          <a:endParaRPr lang="ru-RU" b="1" kern="1200" dirty="0"/>
        </a:p>
      </dsp:txBody>
      <dsp:txXfrm>
        <a:off x="3693424" y="36804"/>
        <a:ext cx="2102375" cy="68033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1#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List1#3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alfCircleOrganizationChart">
  <dgm:title val=""/>
  <dgm:desc val=""/>
  <dgm:catLst>
    <dgm:cat type="hierarchy" pri="1500"/>
  </dgm:catLst>
  <dgm:samp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 type="asst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Name0">
    <dgm:varLst>
      <dgm:orgChart val="1"/>
      <dgm:chPref val="1"/>
      <dgm:dir/>
      <dgm:animOne val="branch"/>
      <dgm:animLvl val="lvl"/>
      <dgm:resizeHandles/>
    </dgm:varLst>
    <dgm:choose name="Name1">
      <dgm:if name="Name2" func="var" arg="dir" op="equ" val="norm">
        <dgm:alg type="hierChild">
          <dgm:param type="linDir" val="fromL"/>
        </dgm:alg>
      </dgm:if>
      <dgm:else name="Name3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2" refType="w" fact="10"/>
      <dgm:constr type="h" for="des" forName="rootComposite2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forEach name="Name4" axis="ch">
      <dgm:forEach name="Name5" axis="self" ptType="node">
        <dgm:layoutNode name="hierRoot1">
          <dgm:varLst>
            <dgm:hierBranch val="init"/>
          </dgm:varLst>
          <dgm:choose name="Name6">
            <dgm:if name="Name7" func="var" arg="hierBranch" op="equ" val="l">
              <dgm:alg type="hierRoot">
                <dgm:param type="hierAlign" val="tR"/>
              </dgm:alg>
              <dgm:constrLst>
                <dgm:constr type="alignOff" val="0.65"/>
              </dgm:constrLst>
            </dgm:if>
            <dgm:if name="Name8" func="var" arg="hierBranch" op="equ" val="r">
              <dgm:alg type="hierRoot">
                <dgm:param type="hierAlign" val="tL"/>
              </dgm:alg>
              <dgm:constrLst>
                <dgm:constr type="alignOff" val="0.65"/>
              </dgm:constrLst>
            </dgm:if>
            <dgm:if name="Name9" func="var" arg="hierBranch" op="equ" val="hang">
              <dgm:alg type="hierRoot"/>
              <dgm:constrLst>
                <dgm:constr type="alignOff" val="0.65"/>
              </dgm:constrLst>
            </dgm:if>
            <dgm:else name="Name10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1">
              <dgm:if name="Name12" func="var" arg="hierBranch" op="equ" val="init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3" func="var" arg="hierBranch" op="equ" val="l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if name="Name14" func="var" arg="hierBranch" op="equ" val="r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if>
              <dgm:else name="Name15">
                <dgm:constrLst>
                  <dgm:constr type="l" for="ch" forName="rootText1"/>
                  <dgm:constr type="t" for="ch" forName="rootText1" refType="h" fact="0.18"/>
                  <dgm:constr type="w" for="ch" forName="rootText1" refType="w"/>
                  <dgm:constr type="h" for="ch" forName="rootText1" refType="h" fact="0.64"/>
                  <dgm:constr type="l" for="ch" forName="topArc1" refType="w" fact="0.25"/>
                  <dgm:constr type="t" for="ch" forName="topArc1"/>
                  <dgm:constr type="w" for="ch" forName="topArc1" refType="h" refFor="ch" refForName="topArc1"/>
                  <dgm:constr type="h" for="ch" forName="topArc1" refType="h"/>
                  <dgm:constr type="l" for="ch" forName="bottomArc1" refType="w" fact="0.25"/>
                  <dgm:constr type="t" for="ch" forName="bottomArc1"/>
                  <dgm:constr type="w" for="ch" forName="bottomArc1" refType="h" refFor="ch" refForName="bottomArc1"/>
                  <dgm:constr type="h" for="ch" forName="bottomArc1" refType="h"/>
                  <dgm:constr type="ctrX" for="ch" forName="topConnNode1" refType="w" fact="0.5"/>
                  <dgm:constr type="t" for="ch" forName="topConnNode1"/>
                  <dgm:constr type="w" for="ch" forName="topConnNode1" refType="h" fact="0.76"/>
                  <dgm:constr type="b" for="ch" forName="topConnNode1" refType="t" refFor="ch" refForName="rootText1"/>
                </dgm:constrLst>
              </dgm:else>
            </dgm:choose>
            <dgm:layoutNode name="rootText1" styleLbl="alignAcc1">
              <dgm:varLst>
                <dgm:chPref val="3"/>
              </dgm:varLst>
              <dgm:alg type="tx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top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-140"/>
                  <dgm:adj idx="2" val="-40"/>
                </dgm:adjLst>
              </dgm:shape>
              <dgm:presOf/>
            </dgm:layoutNode>
            <dgm:layoutNode name="bottomArc1" styleLbl="parChTrans1D1" moveWith="rootText1">
              <dgm:alg type="sp"/>
              <dgm:shape xmlns:r="http://schemas.openxmlformats.org/officeDocument/2006/relationships" type="arc" r:blip="" zOrderOff="-2">
                <dgm:adjLst>
                  <dgm:adj idx="1" val="40"/>
                  <dgm:adj idx="2" val="140"/>
                </dgm:adjLst>
              </dgm:shape>
              <dgm:presOf/>
            </dgm:layoutNode>
            <dgm:layoutNode name="topConnNode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</dgm:layoutNode>
          </dgm:layoutNode>
          <dgm:layoutNode name="hierChild2">
            <dgm:choose name="Name16">
              <dgm:if name="Name17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18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19" func="var" arg="hierBranch" op="equ" val="hang">
                <dgm:choose name="Name20">
                  <dgm:if name="Name21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2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3">
                <dgm:choose name="Name24">
                  <dgm:if name="Name25" func="var" arg="dir" op="equ" val="norm">
                    <dgm:alg type="hierChild"/>
                  </dgm:if>
                  <dgm:else name="Name26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a" axis="ch" ptType="nonAsst">
              <dgm:forEach name="Name27" axis="precedSib" ptType="parTrans" st="-1" cnt="1">
                <dgm:layoutNode name="Name28">
                  <dgm:choose name="Name29">
                    <dgm:if name="Name30" func="var" arg="hierBranch" op="equ" val="std">
                      <dgm:choose name="Name31">
                        <dgm:if name="Name32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1"/>
                            <dgm:param type="dstNode" val="topArc2"/>
                          </dgm:alg>
                        </dgm:if>
                        <dgm:if name="Name33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3"/>
                            <dgm:param type="dstNode" val="topArc2"/>
                          </dgm:alg>
                        </dgm:if>
                        <dgm:else name="Name34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  <dgm:param type="srcNode" val="bottomArc2"/>
                            <dgm:param type="dstNode" val="topArc2"/>
                          </dgm:alg>
                        </dgm:else>
                      </dgm:choose>
                    </dgm:if>
                    <dgm:if name="Name35" func="var" arg="hierBranch" op="equ" val="init">
                      <dgm:choose name="Name36">
                        <dgm:if name="Name37" axis="self" func="depth" op="lte" val="2">
                          <dgm:choose name="Name38">
                            <dgm:if name="Name39" axis="self" func="depth" op="lte" val="2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1"/>
                                <dgm:param type="dstNode" val="topArc2"/>
                              </dgm:alg>
                            </dgm:if>
                            <dgm:if name="Name40" axis="par" ptType="asst" func="cnt" op="equ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3"/>
                                <dgm:param type="dstNode" val="topArc2"/>
                              </dgm:alg>
                            </dgm:if>
                            <dgm:else name="Name4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  <dgm:param type="srcNode" val="bottomArc2"/>
                                <dgm:param type="dstNode" val="topArc2"/>
                              </dgm:alg>
                            </dgm:else>
                          </dgm:choose>
                        </dgm:if>
                        <dgm:else name="Name42">
                          <dgm:choose name="Name43">
                            <dgm:if name="Name44" axis="par des" func="maxDepth" op="lte" val="1">
                              <dgm:choose name="Name45">
                                <dgm:if name="Name46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1"/>
                                    <dgm:param type="dstNode" val="topConnNode2"/>
                                  </dgm:alg>
                                </dgm:if>
                                <dgm:if name="Name47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3"/>
                                    <dgm:param type="dstNode" val="topConnNode2"/>
                                  </dgm:alg>
                                </dgm:if>
                                <dgm:else name="Name48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bL bR"/>
                                    <dgm:param type="srcNode" val="bottomArc2"/>
                                    <dgm:param type="dstNode" val="topConnNode2"/>
                                  </dgm:alg>
                                </dgm:else>
                              </dgm:choose>
                            </dgm:if>
                            <dgm:else name="Name49">
                              <dgm:choose name="Name50">
                                <dgm:if name="Name51" axis="self" func="depth" op="lte" val="2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1"/>
                                    <dgm:param type="dstNode" val="topArc2"/>
                                  </dgm:alg>
                                </dgm:if>
                                <dgm:if name="Name52" axis="par" ptType="asst" func="cnt" op="equ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3"/>
                                    <dgm:param type="dstNode" val="topArc2"/>
                                  </dgm:alg>
                                </dgm:if>
                                <dgm:else name="Name53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tCtr"/>
                                    <dgm:param type="bendPt" val="end"/>
                                    <dgm:param type="srcNode" val="bottomArc2"/>
                                    <dgm:param type="dstNode" val="topArc2"/>
                                  </dgm:alg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54">
                      <dgm:choose name="Name55">
                        <dgm:if name="Name56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1"/>
                            <dgm:param type="dstNode" val="topConnNode2"/>
                          </dgm:alg>
                        </dgm:if>
                        <dgm:if name="Name57" axis="par" ptType="asst" func="cnt" op="equ" val="1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3"/>
                            <dgm:param type="dstNode" val="topConnNode2"/>
                          </dgm:alg>
                        </dgm:if>
                        <dgm:else name="Name58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bL bR"/>
                            <dgm:param type="srcNode" val="bottomArc2"/>
                            <dgm:param type="dstNode" val="topConnNode2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2">
                <dgm:varLst>
                  <dgm:hierBranch val="init"/>
                </dgm:varLst>
                <dgm:choose name="Name59">
                  <dgm:if name="Name60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1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62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63" func="var" arg="hierBranch" op="equ" val="init">
                    <dgm:choose name="Name64">
                      <dgm:if name="Name65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6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layoutNode name="rootComposite2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68">
                    <dgm:if name="Name69" func="var" arg="hierBranch" op="equ" val="init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0" func="var" arg="hierBranch" op="equ" val="l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if name="Name71" func="var" arg="hierBranch" op="equ" val="r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if>
                    <dgm:else name="Name72">
                      <dgm:constrLst>
                        <dgm:constr type="l" for="ch" forName="rootText2"/>
                        <dgm:constr type="t" for="ch" forName="rootText2" refType="h" fact="0.18"/>
                        <dgm:constr type="w" for="ch" forName="rootText2" refType="w"/>
                        <dgm:constr type="h" for="ch" forName="rootText2" refType="h" fact="0.64"/>
                        <dgm:constr type="l" for="ch" forName="topArc2" refType="w" fact="0.25"/>
                        <dgm:constr type="t" for="ch" forName="topArc2"/>
                        <dgm:constr type="w" for="ch" forName="topArc2" refType="h" refFor="ch" refForName="topArc2"/>
                        <dgm:constr type="h" for="ch" forName="topArc2" refType="h"/>
                        <dgm:constr type="l" for="ch" forName="bottomArc2" refType="w" fact="0.25"/>
                        <dgm:constr type="t" for="ch" forName="bottomArc2"/>
                        <dgm:constr type="w" for="ch" forName="bottomArc2" refType="h" refFor="ch" refForName="bottomArc2"/>
                        <dgm:constr type="h" for="ch" forName="bottomArc2" refType="h"/>
                        <dgm:constr type="ctrX" for="ch" forName="topConnNode2" refType="w" fact="0.5"/>
                        <dgm:constr type="t" for="ch" forName="topConnNode2"/>
                        <dgm:constr type="w" for="ch" forName="topConnNode2" refType="h" fact="0.76"/>
                        <dgm:constr type="b" for="ch" forName="topConnNode2" refType="t" refFor="ch" refForName="rootText2"/>
                      </dgm:constrLst>
                    </dgm:else>
                  </dgm:choose>
                  <dgm:layoutNode name="rootText2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2" styleLbl="parChTrans1D1" moveWith="rootText2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2" moveWith="rootText2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4">
                  <dgm:choose name="Name73">
                    <dgm:if name="Name7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7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76" func="var" arg="hierBranch" op="equ" val="hang">
                      <dgm:choose name="Name77">
                        <dgm:if name="Name7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7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80" func="var" arg="hierBranch" op="equ" val="std">
                      <dgm:choose name="Name81">
                        <dgm:if name="Name82" func="var" arg="dir" op="equ" val="norm">
                          <dgm:alg type="hierChild"/>
                        </dgm:if>
                        <dgm:else name="Name8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84" func="var" arg="hierBranch" op="equ" val="init">
                      <dgm:choose name="Name85">
                        <dgm:if name="Name8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87">
                          <dgm:choose name="Name88">
                            <dgm:if name="Name89" func="var" arg="dir" op="equ" val="norm">
                              <dgm:alg type="hierChild"/>
                            </dgm:if>
                            <dgm:else name="Name9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91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2" ref="rep2a"/>
                </dgm:layoutNode>
                <dgm:layoutNode name="hierChild5">
                  <dgm:choose name="Name93">
                    <dgm:if name="Name9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9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96" ref="rep2b"/>
                </dgm:layoutNode>
              </dgm:layoutNode>
            </dgm:forEach>
          </dgm:layoutNode>
          <dgm:layoutNode name="hierChild3">
            <dgm:choose name="Name97">
              <dgm:if name="Name9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9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2b" axis="ch" ptType="asst">
              <dgm:forEach name="Name100" axis="precedSib" ptType="parTrans" st="-1" cnt="1">
                <dgm:layoutNode name="Name101">
                  <dgm:choose name="Name102">
                    <dgm:if name="Name103" axis="self" func="depth" op="lte" val="2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1"/>
                        <dgm:param type="dstNode" val="topConnNode3"/>
                      </dgm:alg>
                    </dgm:if>
                    <dgm:if name="Name104" axis="par" ptType="asst" func="cnt" op="equ" val="1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3"/>
                        <dgm:param type="dstNode" val="topConnNode3"/>
                      </dgm:alg>
                    </dgm:if>
                    <dgm:else name="Name10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bL bR"/>
                        <dgm:param type="srcNode" val="bottomArc2"/>
                        <dgm:param type="dstNode" val="topConnNode3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layoutNode name="hierRoot3">
                <dgm:varLst>
                  <dgm:hierBranch val="init"/>
                </dgm:varLst>
                <dgm:choose name="Name106">
                  <dgm:if name="Name107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8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09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0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1" func="var" arg="hierBranch" op="equ" val="init">
                    <dgm:choose name="Name112">
                      <dgm:if name="Name113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14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15"/>
                </dgm:choose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16">
                    <dgm:if name="Name117" func="var" arg="hierBranch" op="equ" val="init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8" func="var" arg="hierBranch" op="equ" val="l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if name="Name119" func="var" arg="hierBranch" op="equ" val="r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if>
                    <dgm:else name="Name120">
                      <dgm:constrLst>
                        <dgm:constr type="l" for="ch" forName="rootText3"/>
                        <dgm:constr type="t" for="ch" forName="rootText3" refType="h" fact="0.18"/>
                        <dgm:constr type="w" for="ch" forName="rootText3" refType="w"/>
                        <dgm:constr type="h" for="ch" forName="rootText3" refType="h" fact="0.64"/>
                        <dgm:constr type="l" for="ch" forName="topArc3" refType="w" fact="0.25"/>
                        <dgm:constr type="t" for="ch" forName="topArc3"/>
                        <dgm:constr type="w" for="ch" forName="topArc3" refType="h" refFor="ch" refForName="topArc3"/>
                        <dgm:constr type="h" for="ch" forName="topArc3" refType="h"/>
                        <dgm:constr type="l" for="ch" forName="bottomArc3" refType="w" fact="0.25"/>
                        <dgm:constr type="t" for="ch" forName="bottomArc3"/>
                        <dgm:constr type="w" for="ch" forName="bottomArc3" refType="h" refFor="ch" refForName="bottomArc3"/>
                        <dgm:constr type="h" for="ch" forName="bottomArc3" refType="h"/>
                        <dgm:constr type="ctrX" for="ch" forName="topConnNode3" refType="w" fact="0.5"/>
                        <dgm:constr type="t" for="ch" forName="topConnNode3"/>
                        <dgm:constr type="w" for="ch" forName="topConnNode3" refType="h" fact="0.76"/>
                        <dgm:constr type="b" for="ch" forName="topConnNode3" refType="t" refFor="ch" refForName="rootText3"/>
                      </dgm:constrLst>
                    </dgm:else>
                  </dgm:choose>
                  <dgm:layoutNode name="rootText3" styleLbl="alignAcc1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top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-140"/>
                        <dgm:adj idx="2" val="-40"/>
                      </dgm:adjLst>
                    </dgm:shape>
                    <dgm:presOf/>
                  </dgm:layoutNode>
                  <dgm:layoutNode name="bottomArc3" styleLbl="parChTrans1D1" moveWith="rootText3">
                    <dgm:alg type="sp"/>
                    <dgm:shape xmlns:r="http://schemas.openxmlformats.org/officeDocument/2006/relationships" type="arc" r:blip="" zOrderOff="-2">
                      <dgm:adjLst>
                        <dgm:adj idx="1" val="40"/>
                        <dgm:adj idx="2" val="140"/>
                      </dgm:adjLst>
                    </dgm:shape>
                    <dgm:presOf/>
                  </dgm:layoutNode>
                  <dgm:layoutNode name="topConnNode3" moveWith="rootText3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</dgm:layoutNode>
                </dgm:layoutNode>
                <dgm:layoutNode name="hierChild6">
                  <dgm:choose name="Name121">
                    <dgm:if name="Name122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3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24" func="var" arg="hierBranch" op="equ" val="hang">
                      <dgm:choose name="Name125">
                        <dgm:if name="Name126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27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28" func="var" arg="hierBranch" op="equ" val="std">
                      <dgm:choose name="Name129">
                        <dgm:if name="Name130" func="var" arg="dir" op="equ" val="norm">
                          <dgm:alg type="hierChild"/>
                        </dgm:if>
                        <dgm:else name="Name131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2" func="var" arg="hierBranch" op="equ" val="init">
                      <dgm:choose name="Name133">
                        <dgm:if name="Name134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35">
                          <dgm:alg type="hierChild"/>
                        </dgm:else>
                      </dgm:choose>
                    </dgm:if>
                    <dgm:else name="Name136"/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37" ref="rep2a"/>
                </dgm:layoutNode>
                <dgm:layoutNode name="hierChild7">
                  <dgm:choose name="Name138">
                    <dgm:if name="Name139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0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forEach name="Name141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9565" cy="494903"/>
          </a:xfrm>
          <a:prstGeom prst="rect">
            <a:avLst/>
          </a:prstGeom>
        </p:spPr>
        <p:txBody>
          <a:bodyPr vert="horz" lIns="90674" tIns="45337" rIns="90674" bIns="45337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627" y="0"/>
            <a:ext cx="2919565" cy="494903"/>
          </a:xfrm>
          <a:prstGeom prst="rect">
            <a:avLst/>
          </a:prstGeom>
        </p:spPr>
        <p:txBody>
          <a:bodyPr vert="horz" lIns="90674" tIns="45337" rIns="90674" bIns="45337" rtlCol="0"/>
          <a:lstStyle>
            <a:lvl1pPr algn="r">
              <a:defRPr sz="1200"/>
            </a:lvl1pPr>
          </a:lstStyle>
          <a:p>
            <a:fld id="{EAF5EBB5-813F-486E-A0F0-4E708818D723}" type="datetimeFigureOut">
              <a:rPr lang="ru-RU" smtClean="0"/>
              <a:pPr/>
              <a:t>18.11.2019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371411"/>
            <a:ext cx="2919565" cy="494903"/>
          </a:xfrm>
          <a:prstGeom prst="rect">
            <a:avLst/>
          </a:prstGeom>
        </p:spPr>
        <p:txBody>
          <a:bodyPr vert="horz" lIns="90674" tIns="45337" rIns="90674" bIns="45337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627" y="9371411"/>
            <a:ext cx="2919565" cy="494903"/>
          </a:xfrm>
          <a:prstGeom prst="rect">
            <a:avLst/>
          </a:prstGeom>
        </p:spPr>
        <p:txBody>
          <a:bodyPr vert="horz" lIns="90674" tIns="45337" rIns="90674" bIns="45337" rtlCol="0" anchor="b"/>
          <a:lstStyle>
            <a:lvl1pPr algn="r">
              <a:defRPr sz="1200"/>
            </a:lvl1pPr>
          </a:lstStyle>
          <a:p>
            <a:fld id="{E3BF030D-21D6-4D8A-874B-EAA9F30E4E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61041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18830" cy="495029"/>
          </a:xfrm>
          <a:prstGeom prst="rect">
            <a:avLst/>
          </a:prstGeom>
        </p:spPr>
        <p:txBody>
          <a:bodyPr vert="horz" lIns="90674" tIns="45337" rIns="90674" bIns="45337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6" y="1"/>
            <a:ext cx="2918830" cy="495029"/>
          </a:xfrm>
          <a:prstGeom prst="rect">
            <a:avLst/>
          </a:prstGeom>
        </p:spPr>
        <p:txBody>
          <a:bodyPr vert="horz" lIns="90674" tIns="45337" rIns="90674" bIns="45337" rtlCol="0"/>
          <a:lstStyle>
            <a:lvl1pPr algn="r">
              <a:defRPr sz="1200"/>
            </a:lvl1pPr>
          </a:lstStyle>
          <a:p>
            <a:fld id="{94ACCBAF-830C-4BA3-9447-1AE53657AEF5}" type="datetimeFigureOut">
              <a:rPr lang="ru-RU" smtClean="0"/>
              <a:pPr/>
              <a:t>18.11.2019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1231900"/>
            <a:ext cx="5922963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674" tIns="45337" rIns="90674" bIns="4533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1"/>
          </a:xfrm>
          <a:prstGeom prst="rect">
            <a:avLst/>
          </a:prstGeom>
        </p:spPr>
        <p:txBody>
          <a:bodyPr vert="horz" lIns="90674" tIns="45337" rIns="90674" bIns="4533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371285"/>
            <a:ext cx="2918830" cy="495028"/>
          </a:xfrm>
          <a:prstGeom prst="rect">
            <a:avLst/>
          </a:prstGeom>
        </p:spPr>
        <p:txBody>
          <a:bodyPr vert="horz" lIns="90674" tIns="45337" rIns="90674" bIns="45337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6" y="9371285"/>
            <a:ext cx="2918830" cy="495028"/>
          </a:xfrm>
          <a:prstGeom prst="rect">
            <a:avLst/>
          </a:prstGeom>
        </p:spPr>
        <p:txBody>
          <a:bodyPr vert="horz" lIns="90674" tIns="45337" rIns="90674" bIns="45337" rtlCol="0" anchor="b"/>
          <a:lstStyle>
            <a:lvl1pPr algn="r">
              <a:defRPr sz="1200"/>
            </a:lvl1pPr>
          </a:lstStyle>
          <a:p>
            <a:fld id="{882A556B-D98A-4B95-A3BA-FE3066AEEC9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31793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A556B-D98A-4B95-A3BA-FE3066AEEC91}" type="slidenum">
              <a:rPr lang="ru-RU" smtClean="0"/>
              <a:pPr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2132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A556B-D98A-4B95-A3BA-FE3066AEEC91}" type="slidenum">
              <a:rPr lang="ru-RU" smtClean="0"/>
              <a:pPr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64885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A556B-D98A-4B95-A3BA-FE3066AEEC91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4975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2A556B-D98A-4B95-A3BA-FE3066AEEC91}" type="slidenum">
              <a:rPr lang="ru-RU" smtClean="0"/>
              <a:pPr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21807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derinkaynak.com/wp-content/uploads/2015/07/kak_opredelit_maloe_predpriyatie1.jpg"/>
          <p:cNvPicPr>
            <a:picLocks noChangeAspect="1" noChangeArrowheads="1"/>
          </p:cNvPicPr>
          <p:nvPr userDrawn="1"/>
        </p:nvPicPr>
        <p:blipFill>
          <a:blip r:embed="rId2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colorTemperature colorTemp="6497"/>
                    </a14:imgEffect>
                    <a14:imgEffect>
                      <a14:saturation sat="90000"/>
                    </a14:imgEffect>
                    <a14:imgEffect>
                      <a14:brightnessContrast bright="66000" contrast="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467"/>
            <a:ext cx="12192000" cy="686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 userDrawn="1"/>
        </p:nvGrpSpPr>
        <p:grpSpPr>
          <a:xfrm>
            <a:off x="0" y="-7862"/>
            <a:ext cx="12188825" cy="6865863"/>
            <a:chOff x="0" y="-7862"/>
            <a:chExt cx="12188825" cy="6865863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953750" y="2933701"/>
              <a:ext cx="1235075" cy="39243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3600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655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18924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608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625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5021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254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267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0083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776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973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60488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388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926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609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43B0B-9F8F-4C5C-8DAE-53CD5B42639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0429E-C69D-4DCF-AB50-2AFB51444794}" type="datetimeFigureOut">
              <a:rPr lang="en-US" smtClean="0"/>
              <a:pPr/>
              <a:t>11/18/2019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637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8467"/>
            <a:ext cx="11957537" cy="54017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grpSp>
        <p:nvGrpSpPr>
          <p:cNvPr id="44" name="Group 43"/>
          <p:cNvGrpSpPr/>
          <p:nvPr/>
        </p:nvGrpSpPr>
        <p:grpSpPr>
          <a:xfrm>
            <a:off x="1" y="8467"/>
            <a:ext cx="12189578" cy="6874935"/>
            <a:chOff x="25634" y="-8467"/>
            <a:chExt cx="12163191" cy="6874935"/>
          </a:xfrm>
        </p:grpSpPr>
        <p:sp>
          <p:nvSpPr>
            <p:cNvPr id="22" name="Rectangle 23"/>
            <p:cNvSpPr/>
            <p:nvPr/>
          </p:nvSpPr>
          <p:spPr>
            <a:xfrm>
              <a:off x="10627181" y="122768"/>
              <a:ext cx="1548240" cy="6743700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10364216" y="3048000"/>
              <a:ext cx="1787580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10340592" y="0"/>
              <a:ext cx="1811204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25634" y="3996266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0429E-C69D-4DCF-AB50-2AFB51444794}" type="datetimeFigureOut">
              <a:rPr lang="en-US" smtClean="0"/>
              <a:pPr/>
              <a:t>11/18/2019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8443B0B-9F8F-4C5C-8DAE-53CD5B42639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392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36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hyperlink" Target="mailto:info@parknoginsk.ru" TargetMode="External"/><Relationship Id="rId7" Type="http://schemas.openxmlformats.org/officeDocument/2006/relationships/diagramColors" Target="../diagrams/colors6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hyperlink" Target="mailto:nikolai-dzyundzya@mail.ru" TargetMode="External"/><Relationship Id="rId7" Type="http://schemas.openxmlformats.org/officeDocument/2006/relationships/diagramColors" Target="../diagrams/colors7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hyperlink" Target="mailto:info@atlant-park.ru" TargetMode="Externa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hyperlink" Target="https://www.instagram.com/360bogorodsk/" TargetMode="External"/><Relationship Id="rId3" Type="http://schemas.openxmlformats.org/officeDocument/2006/relationships/hyperlink" Target="mailto:info@360tv.ru" TargetMode="External"/><Relationship Id="rId7" Type="http://schemas.openxmlformats.org/officeDocument/2006/relationships/image" Target="../media/image44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11" Type="http://schemas.openxmlformats.org/officeDocument/2006/relationships/hyperlink" Target="https://www.youtube.com/playlist?list=PLw5XBQ4p2VPvfCp6WVkwE4ZHhm_GzZ_aO" TargetMode="External"/><Relationship Id="rId5" Type="http://schemas.openxmlformats.org/officeDocument/2006/relationships/hyperlink" Target="https://e.mail.ru/compose/?mailto=mailto:bvesti@mail.ru" TargetMode="External"/><Relationship Id="rId10" Type="http://schemas.openxmlformats.org/officeDocument/2006/relationships/image" Target="../media/image46.jpeg"/><Relationship Id="rId4" Type="http://schemas.openxmlformats.org/officeDocument/2006/relationships/image" Target="../media/image42.jpeg"/><Relationship Id="rId9" Type="http://schemas.openxmlformats.org/officeDocument/2006/relationships/hyperlink" Target="https://vk.com/newsbogorodsk360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0.png"/><Relationship Id="rId2" Type="http://schemas.openxmlformats.org/officeDocument/2006/relationships/hyperlink" Target="http://bogorodsky-okrug.ru/grazhdanam/ekonomika-i-biznes/maloe-i-srednee-predprinimatelstvo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2.png"/><Relationship Id="rId4" Type="http://schemas.openxmlformats.org/officeDocument/2006/relationships/hyperlink" Target="mailto:radio@noginsk.ru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92075" y="3557112"/>
            <a:ext cx="65826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Bogorodsky urban district</a:t>
            </a:r>
            <a:endParaRPr lang="en-US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192075" y="1839863"/>
            <a:ext cx="69026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Investment capacity</a:t>
            </a:r>
            <a:endParaRPr lang="ru-RU" sz="4000" dirty="0" smtClean="0"/>
          </a:p>
          <a:p>
            <a:r>
              <a:rPr lang="ru-RU" sz="4000" dirty="0" smtClean="0"/>
              <a:t> </a:t>
            </a:r>
            <a:r>
              <a:rPr lang="en-US" sz="4000" dirty="0" smtClean="0"/>
              <a:t>PASSPORT</a:t>
            </a:r>
            <a:endParaRPr lang="en-US" sz="4000" dirty="0"/>
          </a:p>
        </p:txBody>
      </p:sp>
      <p:pic>
        <p:nvPicPr>
          <p:cNvPr id="1026" name="Picture 2" descr="\\Buteskuw8\обмен\10. Парки и инвест предприятия\Инвестпаспорт 2015\Рабочая информация\Информация от служб\Герб Ногинского района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878" y="226764"/>
            <a:ext cx="2873566" cy="35919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007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Таблица 22">
            <a:extLst>
              <a:ext uri="{FF2B5EF4-FFF2-40B4-BE49-F238E27FC236}">
                <a16:creationId xmlns="" xmlns:a16="http://schemas.microsoft.com/office/drawing/2014/main" id="{8495F301-E3E4-4659-B79A-14D62CDC7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0393391"/>
              </p:ext>
            </p:extLst>
          </p:nvPr>
        </p:nvGraphicFramePr>
        <p:xfrm>
          <a:off x="7474004" y="1179402"/>
          <a:ext cx="4312835" cy="29947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6943">
                  <a:extLst>
                    <a:ext uri="{9D8B030D-6E8A-4147-A177-3AD203B41FA5}">
                      <a16:colId xmlns="" xmlns:a16="http://schemas.microsoft.com/office/drawing/2014/main" val="3306296598"/>
                    </a:ext>
                  </a:extLst>
                </a:gridCol>
                <a:gridCol w="2404721">
                  <a:extLst>
                    <a:ext uri="{9D8B030D-6E8A-4147-A177-3AD203B41FA5}">
                      <a16:colId xmlns="" xmlns:a16="http://schemas.microsoft.com/office/drawing/2014/main" val="565089166"/>
                    </a:ext>
                  </a:extLst>
                </a:gridCol>
                <a:gridCol w="1561171">
                  <a:extLst>
                    <a:ext uri="{9D8B030D-6E8A-4147-A177-3AD203B41FA5}">
                      <a16:colId xmlns="" xmlns:a16="http://schemas.microsoft.com/office/drawing/2014/main" val="1368840529"/>
                    </a:ext>
                  </a:extLst>
                </a:gridCol>
              </a:tblGrid>
              <a:tr h="370618">
                <a:tc>
                  <a:txBody>
                    <a:bodyPr/>
                    <a:lstStyle/>
                    <a:p>
                      <a:endParaRPr lang="ru-RU" sz="1300" dirty="0">
                        <a:latin typeface="Akrobat" charset="0"/>
                        <a:ea typeface="Akrobat" charset="0"/>
                        <a:cs typeface="Akrobat" charset="0"/>
                      </a:endParaRPr>
                    </a:p>
                  </a:txBody>
                  <a:tcPr marL="67898" marR="67898" marT="33950" marB="33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Akrobat" charset="0"/>
                          <a:ea typeface="Akrobat" charset="0"/>
                          <a:cs typeface="Akrobat" charset="0"/>
                        </a:rPr>
                        <a:t>Объекты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Akrobat" charset="0"/>
                        <a:ea typeface="Akrobat" charset="0"/>
                        <a:cs typeface="Akrobat" charset="0"/>
                      </a:endParaRPr>
                    </a:p>
                  </a:txBody>
                  <a:tcPr marL="67898" marR="67898" marT="33950" marB="33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Akrobat" charset="0"/>
                          <a:ea typeface="Akrobat" charset="0"/>
                          <a:cs typeface="Akrobat" charset="0"/>
                        </a:rPr>
                        <a:t>Кол-во </a:t>
                      </a:r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Akrobat" charset="0"/>
                          <a:ea typeface="Akrobat" charset="0"/>
                          <a:cs typeface="Akrobat" charset="0"/>
                        </a:rPr>
                        <a:t>раб. мест</a:t>
                      </a:r>
                    </a:p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Akrobat" charset="0"/>
                          <a:ea typeface="Akrobat" charset="0"/>
                          <a:cs typeface="Akrobat" charset="0"/>
                        </a:rPr>
                        <a:t>На</a:t>
                      </a:r>
                      <a:r>
                        <a:rPr lang="ru-RU" sz="1300" b="0" baseline="0" dirty="0" smtClean="0">
                          <a:solidFill>
                            <a:schemeClr val="tx1"/>
                          </a:solidFill>
                          <a:latin typeface="Akrobat" charset="0"/>
                          <a:ea typeface="Akrobat" charset="0"/>
                          <a:cs typeface="Akrobat" charset="0"/>
                        </a:rPr>
                        <a:t> 01.07.2019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Akrobat" charset="0"/>
                        <a:ea typeface="Akrobat" charset="0"/>
                        <a:cs typeface="Akrobat" charset="0"/>
                      </a:endParaRPr>
                    </a:p>
                  </a:txBody>
                  <a:tcPr marL="67898" marR="67898" marT="33950" marB="33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72767550"/>
                  </a:ext>
                </a:extLst>
              </a:tr>
              <a:tr h="418974">
                <a:tc>
                  <a:txBody>
                    <a:bodyPr/>
                    <a:lstStyle/>
                    <a:p>
                      <a:r>
                        <a:rPr lang="ru-RU" sz="1300" dirty="0" smtClean="0">
                          <a:latin typeface="Akrobat" charset="0"/>
                          <a:ea typeface="Akrobat" charset="0"/>
                          <a:cs typeface="Akrobat" charset="0"/>
                        </a:rPr>
                        <a:t>1</a:t>
                      </a:r>
                      <a:endParaRPr lang="ru-RU" sz="1300" dirty="0">
                        <a:latin typeface="Akrobat" charset="0"/>
                        <a:ea typeface="Akrobat" charset="0"/>
                        <a:cs typeface="Akrobat" charset="0"/>
                      </a:endParaRPr>
                    </a:p>
                  </a:txBody>
                  <a:tcPr marL="67898" marR="67898" marT="33950" marB="33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latin typeface="Akrobat" charset="0"/>
                          <a:ea typeface="Akrobat" charset="0"/>
                          <a:cs typeface="Akrobat" charset="0"/>
                        </a:rPr>
                        <a:t>ИП </a:t>
                      </a:r>
                      <a:r>
                        <a:rPr lang="ru-RU" sz="1300" b="0" dirty="0" smtClean="0">
                          <a:latin typeface="Akrobat" charset="0"/>
                          <a:ea typeface="Akrobat" charset="0"/>
                          <a:cs typeface="Akrobat" charset="0"/>
                        </a:rPr>
                        <a:t>«Богородский»</a:t>
                      </a:r>
                      <a:endParaRPr lang="ru-RU" sz="1300" b="0" dirty="0">
                        <a:latin typeface="Akrobat" charset="0"/>
                        <a:ea typeface="Akrobat" charset="0"/>
                        <a:cs typeface="Akrobat" charset="0"/>
                      </a:endParaRPr>
                    </a:p>
                  </a:txBody>
                  <a:tcPr marL="67898" marR="67898" marT="33950" marB="33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smtClean="0">
                          <a:latin typeface="Akrobat" charset="0"/>
                          <a:ea typeface="Akrobat" charset="0"/>
                          <a:cs typeface="Akrobat" charset="0"/>
                        </a:rPr>
                        <a:t>6520</a:t>
                      </a:r>
                      <a:endParaRPr lang="ru-RU" sz="1300" dirty="0">
                        <a:latin typeface="Akrobat" charset="0"/>
                        <a:ea typeface="Akrobat" charset="0"/>
                        <a:cs typeface="Akrobat" charset="0"/>
                      </a:endParaRPr>
                    </a:p>
                  </a:txBody>
                  <a:tcPr marL="67898" marR="67898" marT="33950" marB="33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22054537"/>
                  </a:ext>
                </a:extLst>
              </a:tr>
              <a:tr h="418974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Akrobat" charset="0"/>
                          <a:ea typeface="Akrobat" charset="0"/>
                          <a:cs typeface="Akrobat" charset="0"/>
                        </a:rPr>
                        <a:t>2</a:t>
                      </a:r>
                    </a:p>
                  </a:txBody>
                  <a:tcPr marL="67898" marR="67898" marT="33950" marB="33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latin typeface="Akrobat" charset="0"/>
                          <a:ea typeface="Akrobat" charset="0"/>
                          <a:cs typeface="Akrobat" charset="0"/>
                        </a:rPr>
                        <a:t>МФП «Успенский»</a:t>
                      </a:r>
                    </a:p>
                  </a:txBody>
                  <a:tcPr marL="67898" marR="67898" marT="33950" marB="33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Akrobat" charset="0"/>
                          <a:ea typeface="Akrobat" charset="0"/>
                          <a:cs typeface="Akrobat" charset="0"/>
                        </a:rPr>
                        <a:t>4226</a:t>
                      </a:r>
                      <a:endParaRPr lang="ru-RU" sz="1300" dirty="0">
                        <a:latin typeface="Akrobat" charset="0"/>
                        <a:ea typeface="Akrobat" charset="0"/>
                        <a:cs typeface="Akrobat" charset="0"/>
                      </a:endParaRPr>
                    </a:p>
                  </a:txBody>
                  <a:tcPr marL="67898" marR="67898" marT="33950" marB="33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882489026"/>
                  </a:ext>
                </a:extLst>
              </a:tr>
              <a:tr h="435759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Akrobat" charset="0"/>
                          <a:ea typeface="Akrobat" charset="0"/>
                          <a:cs typeface="Akrobat" charset="0"/>
                        </a:rPr>
                        <a:t>3</a:t>
                      </a:r>
                    </a:p>
                  </a:txBody>
                  <a:tcPr marL="67898" marR="67898" marT="33950" marB="33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latin typeface="Akrobat" charset="0"/>
                          <a:ea typeface="Akrobat" charset="0"/>
                          <a:cs typeface="Akrobat" charset="0"/>
                        </a:rPr>
                        <a:t>ПСК «Атлант Парк»</a:t>
                      </a:r>
                    </a:p>
                  </a:txBody>
                  <a:tcPr marL="67898" marR="67898" marT="33950" marB="33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latin typeface="Akrobat" charset="0"/>
                          <a:ea typeface="Akrobat" charset="0"/>
                          <a:cs typeface="Akrobat" charset="0"/>
                        </a:rPr>
                        <a:t>2</a:t>
                      </a:r>
                      <a:r>
                        <a:rPr lang="en-US" sz="1300" dirty="0" smtClean="0">
                          <a:latin typeface="Akrobat" charset="0"/>
                          <a:ea typeface="Akrobat" charset="0"/>
                          <a:cs typeface="Akrobat" charset="0"/>
                        </a:rPr>
                        <a:t>026</a:t>
                      </a:r>
                      <a:endParaRPr lang="ru-RU" sz="1300" dirty="0">
                        <a:latin typeface="Akrobat" charset="0"/>
                        <a:ea typeface="Akrobat" charset="0"/>
                        <a:cs typeface="Akrobat" charset="0"/>
                      </a:endParaRPr>
                    </a:p>
                  </a:txBody>
                  <a:tcPr marL="67898" marR="67898" marT="33950" marB="33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00102869"/>
                  </a:ext>
                </a:extLst>
              </a:tr>
              <a:tr h="418974">
                <a:tc>
                  <a:txBody>
                    <a:bodyPr/>
                    <a:lstStyle/>
                    <a:p>
                      <a:r>
                        <a:rPr lang="ru-RU" sz="1300" dirty="0">
                          <a:latin typeface="Akrobat" charset="0"/>
                          <a:ea typeface="Akrobat" charset="0"/>
                          <a:cs typeface="Akrobat" charset="0"/>
                        </a:rPr>
                        <a:t>4</a:t>
                      </a:r>
                    </a:p>
                  </a:txBody>
                  <a:tcPr marL="67898" marR="67898" marT="33950" marB="33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latin typeface="Akrobat" charset="0"/>
                          <a:ea typeface="Akrobat" charset="0"/>
                          <a:cs typeface="Akrobat" charset="0"/>
                        </a:rPr>
                        <a:t>СК «</a:t>
                      </a:r>
                      <a:r>
                        <a:rPr lang="en-US" sz="1300" b="0" dirty="0">
                          <a:latin typeface="Akrobat" charset="0"/>
                          <a:ea typeface="Akrobat" charset="0"/>
                          <a:cs typeface="Akrobat" charset="0"/>
                        </a:rPr>
                        <a:t>FM-Logistic</a:t>
                      </a:r>
                      <a:r>
                        <a:rPr lang="ru-RU" sz="1300" b="0" dirty="0">
                          <a:latin typeface="Akrobat" charset="0"/>
                          <a:ea typeface="Akrobat" charset="0"/>
                          <a:cs typeface="Akrobat" charset="0"/>
                        </a:rPr>
                        <a:t>»</a:t>
                      </a:r>
                    </a:p>
                  </a:txBody>
                  <a:tcPr marL="67898" marR="67898" marT="33950" marB="33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Akrobat" charset="0"/>
                          <a:ea typeface="Akrobat" charset="0"/>
                          <a:cs typeface="Akrobat" charset="0"/>
                        </a:rPr>
                        <a:t>400</a:t>
                      </a:r>
                    </a:p>
                  </a:txBody>
                  <a:tcPr marL="67898" marR="67898" marT="33950" marB="33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995563779"/>
                  </a:ext>
                </a:extLst>
              </a:tr>
              <a:tr h="418974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krobat" charset="0"/>
                          <a:ea typeface="Akrobat" charset="0"/>
                          <a:cs typeface="Akrobat" charset="0"/>
                        </a:rPr>
                        <a:t>5</a:t>
                      </a:r>
                      <a:endParaRPr lang="ru-RU" sz="1300" dirty="0">
                        <a:latin typeface="Akrobat" charset="0"/>
                        <a:ea typeface="Akrobat" charset="0"/>
                        <a:cs typeface="Akrobat" charset="0"/>
                      </a:endParaRPr>
                    </a:p>
                  </a:txBody>
                  <a:tcPr marL="67898" marR="67898" marT="33950" marB="33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latin typeface="Akrobat" charset="0"/>
                          <a:ea typeface="Akrobat" charset="0"/>
                          <a:cs typeface="Akrobat" charset="0"/>
                        </a:rPr>
                        <a:t>ТЛЦ «Восточный»</a:t>
                      </a:r>
                    </a:p>
                  </a:txBody>
                  <a:tcPr marL="67898" marR="67898" marT="33950" marB="33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Akrobat" charset="0"/>
                          <a:ea typeface="Akrobat" charset="0"/>
                          <a:cs typeface="Akrobat" charset="0"/>
                        </a:rPr>
                        <a:t>100</a:t>
                      </a:r>
                    </a:p>
                  </a:txBody>
                  <a:tcPr marL="67898" marR="67898" marT="33950" marB="33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89723232"/>
                  </a:ext>
                </a:extLst>
              </a:tr>
              <a:tr h="418974">
                <a:tc>
                  <a:txBody>
                    <a:bodyPr/>
                    <a:lstStyle/>
                    <a:p>
                      <a:r>
                        <a:rPr lang="en-US" sz="1300" dirty="0" smtClean="0">
                          <a:latin typeface="Akrobat" charset="0"/>
                          <a:ea typeface="Akrobat" charset="0"/>
                          <a:cs typeface="Akrobat" charset="0"/>
                        </a:rPr>
                        <a:t>6</a:t>
                      </a:r>
                      <a:endParaRPr lang="ru-RU" sz="1300" dirty="0">
                        <a:latin typeface="Akrobat" charset="0"/>
                        <a:ea typeface="Akrobat" charset="0"/>
                        <a:cs typeface="Akrobat" charset="0"/>
                      </a:endParaRPr>
                    </a:p>
                  </a:txBody>
                  <a:tcPr marL="67898" marR="67898" marT="33950" marB="33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 smtClean="0">
                          <a:latin typeface="Akrobat" charset="0"/>
                          <a:ea typeface="Akrobat" charset="0"/>
                          <a:cs typeface="Akrobat" charset="0"/>
                        </a:rPr>
                        <a:t>Парк роста МСП</a:t>
                      </a:r>
                      <a:endParaRPr lang="ru-RU" sz="1300" b="0" dirty="0">
                        <a:latin typeface="Akrobat" charset="0"/>
                        <a:ea typeface="Akrobat" charset="0"/>
                        <a:cs typeface="Akrobat" charset="0"/>
                      </a:endParaRPr>
                    </a:p>
                  </a:txBody>
                  <a:tcPr marL="67898" marR="67898" marT="33950" marB="33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latin typeface="Akrobat" charset="0"/>
                          <a:ea typeface="Akrobat" charset="0"/>
                          <a:cs typeface="Akrobat" charset="0"/>
                        </a:rPr>
                        <a:t>-</a:t>
                      </a:r>
                    </a:p>
                  </a:txBody>
                  <a:tcPr marL="67898" marR="67898" marT="33950" marB="3395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71652502"/>
                  </a:ext>
                </a:extLst>
              </a:tr>
            </a:tbl>
          </a:graphicData>
        </a:graphic>
      </p:graphicFrame>
      <p:grpSp>
        <p:nvGrpSpPr>
          <p:cNvPr id="2" name="Группа 1">
            <a:extLst>
              <a:ext uri="{FF2B5EF4-FFF2-40B4-BE49-F238E27FC236}">
                <a16:creationId xmlns="" xmlns:a16="http://schemas.microsoft.com/office/drawing/2014/main" id="{8140131E-3B57-4034-A251-6DBACD458E79}"/>
              </a:ext>
            </a:extLst>
          </p:cNvPr>
          <p:cNvGrpSpPr/>
          <p:nvPr/>
        </p:nvGrpSpPr>
        <p:grpSpPr>
          <a:xfrm>
            <a:off x="261695" y="1179402"/>
            <a:ext cx="6762319" cy="4499196"/>
            <a:chOff x="533771" y="1958508"/>
            <a:chExt cx="5239220" cy="3485827"/>
          </a:xfrm>
        </p:grpSpPr>
        <p:pic>
          <p:nvPicPr>
            <p:cNvPr id="40" name="Рисунок 39">
              <a:extLst>
                <a:ext uri="{FF2B5EF4-FFF2-40B4-BE49-F238E27FC236}">
                  <a16:creationId xmlns="" xmlns:a16="http://schemas.microsoft.com/office/drawing/2014/main" id="{A78F6AB5-4507-470E-9B6E-A0679D0FF14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3771" y="1958508"/>
              <a:ext cx="5239220" cy="3485827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</p:pic>
        <p:sp>
          <p:nvSpPr>
            <p:cNvPr id="41" name="Полилиния: фигура 4">
              <a:extLst>
                <a:ext uri="{FF2B5EF4-FFF2-40B4-BE49-F238E27FC236}">
                  <a16:creationId xmlns="" xmlns:a16="http://schemas.microsoft.com/office/drawing/2014/main" id="{0240E0D0-8BCA-42B6-8160-EF98D5B14FEA}"/>
                </a:ext>
              </a:extLst>
            </p:cNvPr>
            <p:cNvSpPr/>
            <p:nvPr/>
          </p:nvSpPr>
          <p:spPr>
            <a:xfrm>
              <a:off x="2918185" y="3243406"/>
              <a:ext cx="1045156" cy="1116288"/>
            </a:xfrm>
            <a:custGeom>
              <a:avLst/>
              <a:gdLst>
                <a:gd name="connsiteX0" fmla="*/ 233894 w 1391181"/>
                <a:gd name="connsiteY0" fmla="*/ 133751 h 1281910"/>
                <a:gd name="connsiteX1" fmla="*/ 774438 w 1391181"/>
                <a:gd name="connsiteY1" fmla="*/ 62314 h 1281910"/>
                <a:gd name="connsiteX2" fmla="*/ 922075 w 1391181"/>
                <a:gd name="connsiteY2" fmla="*/ 38501 h 1281910"/>
                <a:gd name="connsiteX3" fmla="*/ 1076856 w 1391181"/>
                <a:gd name="connsiteY3" fmla="*/ 112320 h 1281910"/>
                <a:gd name="connsiteX4" fmla="*/ 1281644 w 1391181"/>
                <a:gd name="connsiteY4" fmla="*/ 401 h 1281910"/>
                <a:gd name="connsiteX5" fmla="*/ 1355463 w 1391181"/>
                <a:gd name="connsiteY5" fmla="*/ 76601 h 1281910"/>
                <a:gd name="connsiteX6" fmla="*/ 1391181 w 1391181"/>
                <a:gd name="connsiteY6" fmla="*/ 121845 h 1281910"/>
                <a:gd name="connsiteX7" fmla="*/ 1355463 w 1391181"/>
                <a:gd name="connsiteY7" fmla="*/ 178995 h 1281910"/>
                <a:gd name="connsiteX8" fmla="*/ 1329269 w 1391181"/>
                <a:gd name="connsiteY8" fmla="*/ 188520 h 1281910"/>
                <a:gd name="connsiteX9" fmla="*/ 1050663 w 1391181"/>
                <a:gd name="connsiteY9" fmla="*/ 300439 h 1281910"/>
                <a:gd name="connsiteX10" fmla="*/ 1048281 w 1391181"/>
                <a:gd name="connsiteY10" fmla="*/ 314726 h 1281910"/>
                <a:gd name="connsiteX11" fmla="*/ 1062569 w 1391181"/>
                <a:gd name="connsiteY11" fmla="*/ 302820 h 1281910"/>
                <a:gd name="connsiteX12" fmla="*/ 1100669 w 1391181"/>
                <a:gd name="connsiteY12" fmla="*/ 829076 h 1281910"/>
                <a:gd name="connsiteX13" fmla="*/ 1176869 w 1391181"/>
                <a:gd name="connsiteY13" fmla="*/ 979095 h 1281910"/>
                <a:gd name="connsiteX14" fmla="*/ 1188775 w 1391181"/>
                <a:gd name="connsiteY14" fmla="*/ 1060058 h 1281910"/>
                <a:gd name="connsiteX15" fmla="*/ 1079238 w 1391181"/>
                <a:gd name="connsiteY15" fmla="*/ 1105301 h 1281910"/>
                <a:gd name="connsiteX16" fmla="*/ 1005419 w 1391181"/>
                <a:gd name="connsiteY16" fmla="*/ 1276751 h 1281910"/>
                <a:gd name="connsiteX17" fmla="*/ 186269 w 1391181"/>
                <a:gd name="connsiteY17" fmla="*/ 1236270 h 1281910"/>
                <a:gd name="connsiteX18" fmla="*/ 164838 w 1391181"/>
                <a:gd name="connsiteY18" fmla="*/ 1226745 h 1281910"/>
                <a:gd name="connsiteX19" fmla="*/ 531 w 1391181"/>
                <a:gd name="connsiteY19" fmla="*/ 1091014 h 1281910"/>
                <a:gd name="connsiteX20" fmla="*/ 114831 w 1391181"/>
                <a:gd name="connsiteY20" fmla="*/ 983858 h 1281910"/>
                <a:gd name="connsiteX21" fmla="*/ 183888 w 1391181"/>
                <a:gd name="connsiteY21" fmla="*/ 902895 h 1281910"/>
                <a:gd name="connsiteX22" fmla="*/ 229131 w 1391181"/>
                <a:gd name="connsiteY22" fmla="*/ 800501 h 1281910"/>
                <a:gd name="connsiteX23" fmla="*/ 231513 w 1391181"/>
                <a:gd name="connsiteY23" fmla="*/ 702870 h 1281910"/>
                <a:gd name="connsiteX24" fmla="*/ 252944 w 1391181"/>
                <a:gd name="connsiteY24" fmla="*/ 538564 h 1281910"/>
                <a:gd name="connsiteX25" fmla="*/ 233894 w 1391181"/>
                <a:gd name="connsiteY25" fmla="*/ 133751 h 128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391181" h="1281910">
                  <a:moveTo>
                    <a:pt x="233894" y="133751"/>
                  </a:moveTo>
                  <a:cubicBezTo>
                    <a:pt x="320810" y="54376"/>
                    <a:pt x="659741" y="78189"/>
                    <a:pt x="774438" y="62314"/>
                  </a:cubicBezTo>
                  <a:cubicBezTo>
                    <a:pt x="889135" y="46439"/>
                    <a:pt x="871672" y="30167"/>
                    <a:pt x="922075" y="38501"/>
                  </a:cubicBezTo>
                  <a:cubicBezTo>
                    <a:pt x="972478" y="46835"/>
                    <a:pt x="1016928" y="118670"/>
                    <a:pt x="1076856" y="112320"/>
                  </a:cubicBezTo>
                  <a:cubicBezTo>
                    <a:pt x="1136784" y="105970"/>
                    <a:pt x="1235210" y="6354"/>
                    <a:pt x="1281644" y="401"/>
                  </a:cubicBezTo>
                  <a:cubicBezTo>
                    <a:pt x="1328079" y="-5552"/>
                    <a:pt x="1337207" y="56360"/>
                    <a:pt x="1355463" y="76601"/>
                  </a:cubicBezTo>
                  <a:cubicBezTo>
                    <a:pt x="1373719" y="96842"/>
                    <a:pt x="1391181" y="104779"/>
                    <a:pt x="1391181" y="121845"/>
                  </a:cubicBezTo>
                  <a:cubicBezTo>
                    <a:pt x="1391181" y="138911"/>
                    <a:pt x="1365782" y="167882"/>
                    <a:pt x="1355463" y="178995"/>
                  </a:cubicBezTo>
                  <a:cubicBezTo>
                    <a:pt x="1345144" y="190108"/>
                    <a:pt x="1329269" y="188520"/>
                    <a:pt x="1329269" y="188520"/>
                  </a:cubicBezTo>
                  <a:lnTo>
                    <a:pt x="1050663" y="300439"/>
                  </a:lnTo>
                  <a:cubicBezTo>
                    <a:pt x="1003832" y="321473"/>
                    <a:pt x="1046297" y="314329"/>
                    <a:pt x="1048281" y="314726"/>
                  </a:cubicBezTo>
                  <a:cubicBezTo>
                    <a:pt x="1050265" y="315123"/>
                    <a:pt x="1053838" y="217095"/>
                    <a:pt x="1062569" y="302820"/>
                  </a:cubicBezTo>
                  <a:cubicBezTo>
                    <a:pt x="1071300" y="388545"/>
                    <a:pt x="1081619" y="716364"/>
                    <a:pt x="1100669" y="829076"/>
                  </a:cubicBezTo>
                  <a:cubicBezTo>
                    <a:pt x="1119719" y="941788"/>
                    <a:pt x="1162185" y="940598"/>
                    <a:pt x="1176869" y="979095"/>
                  </a:cubicBezTo>
                  <a:cubicBezTo>
                    <a:pt x="1191553" y="1017592"/>
                    <a:pt x="1205047" y="1039024"/>
                    <a:pt x="1188775" y="1060058"/>
                  </a:cubicBezTo>
                  <a:cubicBezTo>
                    <a:pt x="1172503" y="1081092"/>
                    <a:pt x="1109797" y="1069186"/>
                    <a:pt x="1079238" y="1105301"/>
                  </a:cubicBezTo>
                  <a:cubicBezTo>
                    <a:pt x="1048679" y="1141416"/>
                    <a:pt x="1154247" y="1254923"/>
                    <a:pt x="1005419" y="1276751"/>
                  </a:cubicBezTo>
                  <a:cubicBezTo>
                    <a:pt x="856591" y="1298579"/>
                    <a:pt x="326366" y="1244604"/>
                    <a:pt x="186269" y="1236270"/>
                  </a:cubicBezTo>
                  <a:cubicBezTo>
                    <a:pt x="46172" y="1227936"/>
                    <a:pt x="195794" y="1250954"/>
                    <a:pt x="164838" y="1226745"/>
                  </a:cubicBezTo>
                  <a:cubicBezTo>
                    <a:pt x="133882" y="1202536"/>
                    <a:pt x="8865" y="1131495"/>
                    <a:pt x="531" y="1091014"/>
                  </a:cubicBezTo>
                  <a:cubicBezTo>
                    <a:pt x="-7804" y="1050533"/>
                    <a:pt x="84271" y="1015211"/>
                    <a:pt x="114831" y="983858"/>
                  </a:cubicBezTo>
                  <a:cubicBezTo>
                    <a:pt x="145390" y="952505"/>
                    <a:pt x="164838" y="933455"/>
                    <a:pt x="183888" y="902895"/>
                  </a:cubicBezTo>
                  <a:cubicBezTo>
                    <a:pt x="202938" y="872335"/>
                    <a:pt x="221194" y="833838"/>
                    <a:pt x="229131" y="800501"/>
                  </a:cubicBezTo>
                  <a:cubicBezTo>
                    <a:pt x="237068" y="767164"/>
                    <a:pt x="227544" y="746526"/>
                    <a:pt x="231513" y="702870"/>
                  </a:cubicBezTo>
                  <a:cubicBezTo>
                    <a:pt x="235482" y="659214"/>
                    <a:pt x="251754" y="631036"/>
                    <a:pt x="252944" y="538564"/>
                  </a:cubicBezTo>
                  <a:cubicBezTo>
                    <a:pt x="254134" y="446092"/>
                    <a:pt x="146978" y="213126"/>
                    <a:pt x="233894" y="133751"/>
                  </a:cubicBezTo>
                  <a:close/>
                </a:path>
              </a:pathLst>
            </a:cu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463" dirty="0"/>
            </a:p>
          </p:txBody>
        </p:sp>
        <p:sp>
          <p:nvSpPr>
            <p:cNvPr id="42" name="Блок-схема: узел 38">
              <a:extLst>
                <a:ext uri="{FF2B5EF4-FFF2-40B4-BE49-F238E27FC236}">
                  <a16:creationId xmlns="" xmlns:a16="http://schemas.microsoft.com/office/drawing/2014/main" id="{933BA71A-330C-4795-8AB0-6A7402C6F88B}"/>
                </a:ext>
              </a:extLst>
            </p:cNvPr>
            <p:cNvSpPr/>
            <p:nvPr/>
          </p:nvSpPr>
          <p:spPr>
            <a:xfrm>
              <a:off x="3612699" y="3298376"/>
              <a:ext cx="175619" cy="156967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75" dirty="0"/>
                <a:t>2</a:t>
              </a:r>
            </a:p>
          </p:txBody>
        </p:sp>
        <p:sp>
          <p:nvSpPr>
            <p:cNvPr id="43" name="Блок-схема: узел 39">
              <a:extLst>
                <a:ext uri="{FF2B5EF4-FFF2-40B4-BE49-F238E27FC236}">
                  <a16:creationId xmlns="" xmlns:a16="http://schemas.microsoft.com/office/drawing/2014/main" id="{6BBC0B4B-636A-4678-9E86-950282C4423D}"/>
                </a:ext>
              </a:extLst>
            </p:cNvPr>
            <p:cNvSpPr/>
            <p:nvPr/>
          </p:nvSpPr>
          <p:spPr>
            <a:xfrm>
              <a:off x="3093208" y="3360753"/>
              <a:ext cx="175619" cy="156967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75" dirty="0"/>
                <a:t>111</a:t>
              </a:r>
            </a:p>
          </p:txBody>
        </p:sp>
        <p:sp>
          <p:nvSpPr>
            <p:cNvPr id="44" name="Блок-схема: узел 40">
              <a:extLst>
                <a:ext uri="{FF2B5EF4-FFF2-40B4-BE49-F238E27FC236}">
                  <a16:creationId xmlns="" xmlns:a16="http://schemas.microsoft.com/office/drawing/2014/main" id="{771DBF7E-FC48-46EE-8A72-BA8C6D6A68F8}"/>
                </a:ext>
              </a:extLst>
            </p:cNvPr>
            <p:cNvSpPr/>
            <p:nvPr/>
          </p:nvSpPr>
          <p:spPr>
            <a:xfrm>
              <a:off x="3963340" y="3268569"/>
              <a:ext cx="175619" cy="156967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75" dirty="0"/>
                <a:t>4</a:t>
              </a:r>
            </a:p>
          </p:txBody>
        </p:sp>
        <p:sp>
          <p:nvSpPr>
            <p:cNvPr id="45" name="Блок-схема: узел 41">
              <a:extLst>
                <a:ext uri="{FF2B5EF4-FFF2-40B4-BE49-F238E27FC236}">
                  <a16:creationId xmlns="" xmlns:a16="http://schemas.microsoft.com/office/drawing/2014/main" id="{F6EDC4AE-0EB1-42A0-98B9-FB3CA4FA425D}"/>
                </a:ext>
              </a:extLst>
            </p:cNvPr>
            <p:cNvSpPr/>
            <p:nvPr/>
          </p:nvSpPr>
          <p:spPr>
            <a:xfrm>
              <a:off x="3246751" y="4202727"/>
              <a:ext cx="175619" cy="156967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75" dirty="0" smtClean="0"/>
                <a:t>6</a:t>
              </a:r>
              <a:endParaRPr lang="ru-RU" sz="975" dirty="0"/>
            </a:p>
          </p:txBody>
        </p:sp>
        <p:sp>
          <p:nvSpPr>
            <p:cNvPr id="46" name="Блок-схема: узел 42">
              <a:extLst>
                <a:ext uri="{FF2B5EF4-FFF2-40B4-BE49-F238E27FC236}">
                  <a16:creationId xmlns="" xmlns:a16="http://schemas.microsoft.com/office/drawing/2014/main" id="{8FF08310-D518-492E-B12F-F68B9FDD6A14}"/>
                </a:ext>
              </a:extLst>
            </p:cNvPr>
            <p:cNvSpPr/>
            <p:nvPr/>
          </p:nvSpPr>
          <p:spPr>
            <a:xfrm>
              <a:off x="3268826" y="4064638"/>
              <a:ext cx="175619" cy="156967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975" dirty="0" smtClean="0"/>
                <a:t>5</a:t>
              </a:r>
              <a:endParaRPr lang="ru-RU" sz="975" dirty="0"/>
            </a:p>
          </p:txBody>
        </p:sp>
        <p:sp>
          <p:nvSpPr>
            <p:cNvPr id="49" name="Блок-схема: узел 45">
              <a:extLst>
                <a:ext uri="{FF2B5EF4-FFF2-40B4-BE49-F238E27FC236}">
                  <a16:creationId xmlns="" xmlns:a16="http://schemas.microsoft.com/office/drawing/2014/main" id="{013236A1-64DE-49E7-9E91-524F26A284D5}"/>
                </a:ext>
              </a:extLst>
            </p:cNvPr>
            <p:cNvSpPr/>
            <p:nvPr/>
          </p:nvSpPr>
          <p:spPr>
            <a:xfrm>
              <a:off x="3628427" y="3150848"/>
              <a:ext cx="175619" cy="156967"/>
            </a:xfrm>
            <a:prstGeom prst="flowChart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975" dirty="0"/>
                <a:t>3</a:t>
              </a:r>
            </a:p>
          </p:txBody>
        </p:sp>
      </p:grpSp>
      <p:sp>
        <p:nvSpPr>
          <p:cNvPr id="17" name="Прямоугольник 16"/>
          <p:cNvSpPr/>
          <p:nvPr/>
        </p:nvSpPr>
        <p:spPr>
          <a:xfrm>
            <a:off x="0" y="-38511"/>
            <a:ext cx="12192000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Расположение индустриальных парков и логистических комплексов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59081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Расположение парков и крупных предприятий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50976" y="3939988"/>
            <a:ext cx="352241" cy="10757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182035" y="5015753"/>
            <a:ext cx="618143" cy="10354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Прямоугольник 8"/>
          <p:cNvSpPr/>
          <p:nvPr/>
        </p:nvSpPr>
        <p:spPr>
          <a:xfrm flipH="1">
            <a:off x="4762076" y="1599304"/>
            <a:ext cx="45719" cy="44518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364" t="-4629" r="-1394" b="-7226"/>
          <a:stretch/>
        </p:blipFill>
        <p:spPr>
          <a:xfrm>
            <a:off x="111512" y="367990"/>
            <a:ext cx="7701075" cy="6824920"/>
          </a:xfrm>
          <a:prstGeom prst="ellipse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944914" y="914116"/>
            <a:ext cx="4314208" cy="685188"/>
          </a:xfrm>
          <a:prstGeom prst="rect">
            <a:avLst/>
          </a:prstGeom>
          <a:ln>
            <a:solidFill>
              <a:srgbClr val="19B919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Многофункциональный парк </a:t>
            </a: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«Успенский»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Индустриальный парк  «Богородский»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2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Производственно-складской комплекс «Атлант-Парк»</a:t>
            </a:r>
            <a:endParaRPr lang="ru-RU" sz="12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834524" y="2699041"/>
            <a:ext cx="4508541" cy="415895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ООО "Живые диваны"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АО "Химико-фармацевтический комбинат "АКРИХИН"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Богородский филиал АО "НПО "Прибор"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ООО "МПЗ Богородский"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АО "Завод "Энергокабель"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ООО "Ногинский комбинат строительных изделий"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ПАО "</a:t>
            </a: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Ногинский завод топливной </a:t>
            </a:r>
            <a:r>
              <a:rPr lang="ru-RU" sz="13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аппаратуры"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ОАО "</a:t>
            </a: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Караваево"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ООО "М-пластика"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ООО  "ПЕРИ"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ООО "ЛАКРА СИНТЕЗ"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ООО "Производственная компания "АКВАЛАЙФ"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ОАО "Бонолит - Строительные решения"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ООО "Ногинский Стройфарфор"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ООО "Пет.Рус"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ООО "Рото Франк"</a:t>
            </a:r>
            <a:endParaRPr lang="ru-RU" sz="13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ООО  </a:t>
            </a: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"МАРТИН"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Филиал ООО "ХЕНКЕЛЬ </a:t>
            </a:r>
            <a:r>
              <a:rPr lang="ru-RU" sz="13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РУС"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1300" b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ООО </a:t>
            </a:r>
            <a:r>
              <a:rPr lang="ru-RU" sz="13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"Е.П.И. Восток"</a:t>
            </a:r>
          </a:p>
        </p:txBody>
      </p:sp>
    </p:spTree>
    <p:extLst>
      <p:ext uri="{BB962C8B-B14F-4D97-AF65-F5344CB8AC3E}">
        <p14:creationId xmlns:p14="http://schemas.microsoft.com/office/powerpoint/2010/main" val="1852028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 descr="Map_Noginsk_Borilovo_2013_March"/>
          <p:cNvPicPr>
            <a:picLocks noChangeAspect="1" noChangeArrowheads="1"/>
          </p:cNvPicPr>
          <p:nvPr/>
        </p:nvPicPr>
        <p:blipFill rotWithShape="1">
          <a:blip r:embed="rId2" cstate="print"/>
          <a:srcRect l="6617" t="10257" r="8395" b="22937"/>
          <a:stretch/>
        </p:blipFill>
        <p:spPr bwMode="auto">
          <a:xfrm>
            <a:off x="274598" y="952445"/>
            <a:ext cx="6264696" cy="3304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3F80BC"/>
            </a:solidFill>
          </a:ln>
          <a:effectLst>
            <a:reflection blurRad="12700" stA="38000" endPos="28000" dist="5000" dir="5400000" sy="-100000" algn="bl" rotWithShape="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661985" y="2373618"/>
            <a:ext cx="4843281" cy="924008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Инженерно - техническая обеспеченность индустриального парка </a:t>
            </a:r>
            <a:endParaRPr lang="ru-RU" sz="1800" b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88481" y="941295"/>
            <a:ext cx="4616786" cy="1432324"/>
          </a:xfrm>
        </p:spPr>
        <p:txBody>
          <a:bodyPr numCol="1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Категория парка -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Greenfield</a:t>
            </a: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под размещение многофункционального парка - 256 га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Собственность на земельные участки – </a:t>
            </a:r>
            <a:b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частная</a:t>
            </a:r>
          </a:p>
          <a:p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2192000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ИНДУСТРИАЛЬНЫЙ ПАРК «БОГОРОДСКИЙ»</a:t>
            </a:r>
            <a:endParaRPr lang="ru-RU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1227" y="4959106"/>
            <a:ext cx="612075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Контакты представителя парка: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Генеральный директор ООО «Парк Ногинск» (управляющая компания)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Карцов Олег Васильевич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 (495) 287-16-35, 8 (495) 287-16-36,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 (985) 928-13-69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Электронная почта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info@parknoginsk.ru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3276757"/>
              </p:ext>
            </p:extLst>
          </p:nvPr>
        </p:nvGraphicFramePr>
        <p:xfrm>
          <a:off x="5728878" y="3075827"/>
          <a:ext cx="7659099" cy="3522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2080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98" y="941294"/>
            <a:ext cx="5485223" cy="41538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3F80BC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59823" y="941295"/>
            <a:ext cx="5198464" cy="1173256"/>
          </a:xfrm>
        </p:spPr>
        <p:txBody>
          <a:bodyPr numCol="1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Категория парка – </a:t>
            </a:r>
            <a:r>
              <a:rPr lang="en-US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Brownfield</a:t>
            </a:r>
            <a:endParaRPr lang="ru-RU" sz="14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Общая площадь под размещение многофункционального парка – 192,5 га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Собственность на земельные участки – частная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2192000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МНОГОФУНКЦИОНАЛЬНЫЙ ПАРК «УСПЕНСКИЙ»</a:t>
            </a:r>
            <a:endParaRPr lang="ru-RU" sz="2400" b="1" dirty="0">
              <a:solidFill>
                <a:schemeClr val="bg1">
                  <a:lumMod val="9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4745" y="5383574"/>
            <a:ext cx="69822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Контакты представителя парка: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Генеральный директор ЗАО «Агрокомплекс Ногинский» (управляющая компания) 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Дзюндзя Николай Семенович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 (495) 993-04-63, 8 (985) 762-76-05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Электронная почта: 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nikolai-dzyundzya@mail.ru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42906769"/>
              </p:ext>
            </p:extLst>
          </p:nvPr>
        </p:nvGraphicFramePr>
        <p:xfrm>
          <a:off x="5545471" y="3125374"/>
          <a:ext cx="6348179" cy="3522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Заголовок 1"/>
          <p:cNvSpPr txBox="1">
            <a:spLocks/>
          </p:cNvSpPr>
          <p:nvPr/>
        </p:nvSpPr>
        <p:spPr>
          <a:xfrm>
            <a:off x="5759821" y="2402973"/>
            <a:ext cx="4843281" cy="92400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1800" b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Инженерно - техническая обеспеченность индустриального парка </a:t>
            </a:r>
            <a:endParaRPr lang="ru-RU" sz="1800" b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894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6015214" y="2373618"/>
            <a:ext cx="4843281" cy="924008"/>
          </a:xfrm>
          <a:noFill/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Инженерно - техническая обеспеченность индустриального парка </a:t>
            </a:r>
            <a:endParaRPr lang="ru-RU" sz="1800" b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464096" y="1099647"/>
            <a:ext cx="5542157" cy="1432324"/>
          </a:xfrm>
        </p:spPr>
        <p:txBody>
          <a:bodyPr numCol="1"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Категория парка -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Greenfield</a:t>
            </a: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под размещение многофункционального парка – 112 га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Собственность на земельные участки – частная</a:t>
            </a:r>
          </a:p>
          <a:p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0"/>
            <a:ext cx="12192000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ПРОИЗВОДСТВЕННО-СКЛАДСКОЙ КОМПЛЕКС «АТЛАНТ-ПАРК»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7616" y="5276796"/>
            <a:ext cx="734009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Контакты представителя парка: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ВРИО Генерального Директора ООО «ПСК «Атлант-Парк» (управляющая компания)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Антонов Андрей Генрихович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499) 707-25-15 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Электронная почта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info@atlant-park.ru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8332924"/>
              </p:ext>
            </p:extLst>
          </p:nvPr>
        </p:nvGraphicFramePr>
        <p:xfrm>
          <a:off x="5360888" y="3063285"/>
          <a:ext cx="7659099" cy="3522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4227" y="717367"/>
            <a:ext cx="4751102" cy="3312501"/>
          </a:xfrm>
          <a:prstGeom prst="roundRect">
            <a:avLst/>
          </a:prstGeom>
          <a:ln>
            <a:solidFill>
              <a:schemeClr val="accent1"/>
            </a:solidFill>
          </a:ln>
          <a:effectLst>
            <a:reflection blurRad="6350" stA="50000" endA="300" endPos="38500" dist="508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7428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27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инвестиций земельные участки (сформированные)</a:t>
            </a:r>
            <a:endParaRPr lang="ru-RU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4842818"/>
              </p:ext>
            </p:extLst>
          </p:nvPr>
        </p:nvGraphicFramePr>
        <p:xfrm>
          <a:off x="90800" y="1006398"/>
          <a:ext cx="11893382" cy="54846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1796"/>
                <a:gridCol w="1583473"/>
                <a:gridCol w="1393902"/>
                <a:gridCol w="1193181"/>
                <a:gridCol w="1070517"/>
                <a:gridCol w="2386360"/>
                <a:gridCol w="1884557"/>
                <a:gridCol w="2059596"/>
              </a:tblGrid>
              <a:tr h="73254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№ п/п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Правообладатель</a:t>
                      </a:r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ru-RU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руководитель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Кадастровый номер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Вид права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Площадь, га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Категория земель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Разрешенное использование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Местоположение</a:t>
                      </a:r>
                    </a:p>
                  </a:txBody>
                  <a:tcPr marL="9525" marR="9525" marT="9525" marB="0" anchor="ctr"/>
                </a:tc>
              </a:tr>
              <a:tr h="9176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Администрация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Богородского городского округа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50:16:0604136:21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собственность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12,1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Земли населённых пунктов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склады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Московская обл., Богородский округ, пос. им. Воровского, 3-й участок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7208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Администрация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Богородского городского округа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50:16:0604145:10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собственность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4,10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Земли населённых пунктов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Строительство складского комплекса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Московская область, Богородский округ, пос. им. Воровского, 3-й участок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7208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Администрация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Богородского городского округа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50:16:0604145:11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собственность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2,90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Земли населённых пунктов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Размещение производственных и административных зданий, строений, сооружений (складской комплекс для хранения продуктов питания глубокой заморозки)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Московская область, Богородский округ, пос. им. Воровского, 3-й участок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7208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Администрация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Богородского городского округа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50:16:0302005:4809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собственность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2,80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Земли населённых пунктов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Склады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Московская область,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Богородский округ, </a:t>
                      </a:r>
                      <a:b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 Ногинск, ул. Пугачева</a:t>
                      </a:r>
                    </a:p>
                  </a:txBody>
                  <a:tcPr marL="7620" marR="7620" marT="7620" marB="0" anchor="ctr"/>
                </a:tc>
              </a:tr>
              <a:tr h="7208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Администрация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Богородского городского округа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50:16:0302005:4838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собственность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,20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Земли населённых пунктов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обслуживание автотранспорта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Московская область, Богородский округ, г. Ногинск, ш. Энтузиастов, южнее уч. с кадастровым номером 50:16:0302005:1056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696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4011027"/>
              </p:ext>
            </p:extLst>
          </p:nvPr>
        </p:nvGraphicFramePr>
        <p:xfrm>
          <a:off x="211783" y="933421"/>
          <a:ext cx="11786253" cy="56751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40933"/>
                <a:gridCol w="1489963"/>
                <a:gridCol w="1607543"/>
                <a:gridCol w="1259976"/>
                <a:gridCol w="779474"/>
                <a:gridCol w="2077429"/>
                <a:gridCol w="1903736"/>
                <a:gridCol w="2227199"/>
              </a:tblGrid>
              <a:tr h="88222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№ п/п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Правообладатель</a:t>
                      </a:r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ru-RU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руководитель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Кадастровый номер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Вид права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Площадь, га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Категория земель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Разрешенное использование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Местоположение</a:t>
                      </a:r>
                    </a:p>
                  </a:txBody>
                  <a:tcPr marL="9525" marR="9525" marT="9525" marB="0" anchor="ctr"/>
                </a:tc>
              </a:tr>
              <a:tr h="8368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Администрация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Богородского городского округа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50:16:0302006:161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неразграниченная, государственная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1,00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Земли промышленности, энергетики, транспорта, связи, радиовещания и т.д.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Для ресторана "Лесная сторожка"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обл. Московская, Богородский округ,  </a:t>
                      </a:r>
                      <a:b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г. Ногинск, 61 км автомобильной дороги М-7 "Волга", участок 1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79240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Администрация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Богородского городского округа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50:16:0301004:4886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собственность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1,40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Земли населённых пунктов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Производство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Московская область,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Богородский округ,  </a:t>
                      </a:r>
                      <a:b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 Ногинск, ул. Ильича</a:t>
                      </a:r>
                    </a:p>
                  </a:txBody>
                  <a:tcPr marL="7620" marR="7620" marT="7620" marB="0" anchor="ctr"/>
                </a:tc>
              </a:tr>
              <a:tr h="83689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Администрация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Богородского городского округа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50:16:0602003:422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неразграниченная, государственная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3,00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Земли населённых пунктов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Под строительство производства строительного гипса и молотого ангидрита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обл. Московская, Богородский округ, г. Старая Купавна, производственная зона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71682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Администрация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Богородского городского округа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50:16:0602003:557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собственность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1,30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Земли населённых пунктов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Для строительства промышленности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Московская область,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Богородский округ, </a:t>
                      </a:r>
                      <a:b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г. Старая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Купавна, площадка №7</a:t>
                      </a:r>
                    </a:p>
                  </a:txBody>
                  <a:tcPr marL="7620" marR="7620" marT="7620" marB="0" anchor="ctr"/>
                </a:tc>
              </a:tr>
              <a:tr h="804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Администрация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Богородского городского округа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50:16:0104002:2787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неразграниченная, государственная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0,98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Земли населённых пунктов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для размещения складского помещения (для хранения сельскохозяйственной продукции)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Московская область, Богородский округ, с. Ямкино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8049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Администрация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Богородского городского округа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 50:16:0302005:826</a:t>
                      </a:r>
                      <a:endParaRPr lang="ru-RU" sz="1200" b="0" i="0" u="none" strike="noStrike" dirty="0">
                        <a:solidFill>
                          <a:schemeClr val="accent1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неразграниченная, государственная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0,8</a:t>
                      </a:r>
                      <a:r>
                        <a:rPr lang="en-US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Земли населённых пунктов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Размещение здания по производству товаров народного потребления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обл. Московская, Богородский округ, г. Ногинск, ул. 1-я Ревсобраний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1"/>
            <a:ext cx="12192000" cy="827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инвестиций земельные участки (сформированные)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608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7475798"/>
              </p:ext>
            </p:extLst>
          </p:nvPr>
        </p:nvGraphicFramePr>
        <p:xfrm>
          <a:off x="226743" y="910807"/>
          <a:ext cx="11660457" cy="57988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8404"/>
                <a:gridCol w="1563588"/>
                <a:gridCol w="1412819"/>
                <a:gridCol w="1231977"/>
                <a:gridCol w="1039834"/>
                <a:gridCol w="2068366"/>
                <a:gridCol w="1638868"/>
                <a:gridCol w="2226601"/>
              </a:tblGrid>
              <a:tr h="54822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№ п/п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Правообладатель</a:t>
                      </a:r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, </a:t>
                      </a:r>
                      <a:r>
                        <a:rPr lang="ru-RU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руководитель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Кадастровый номер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Вид права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Площадь земельного участка, </a:t>
                      </a:r>
                      <a:r>
                        <a:rPr lang="ru-RU" sz="1200" b="1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га</a:t>
                      </a:r>
                      <a:endParaRPr lang="ru-RU" sz="12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Категория земель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Разрешенное использование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Местоположение</a:t>
                      </a:r>
                    </a:p>
                  </a:txBody>
                  <a:tcPr marL="9525" marR="9525" marT="9525" marB="0" anchor="ctr"/>
                </a:tc>
              </a:tr>
              <a:tr h="82228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Администрация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Богородского городского округа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50:16:0402019:1408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собственность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0,84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Земли населённых пунктов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Магазины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Московская область,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Богородский округ,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г. Ногинск, ул. Московская</a:t>
                      </a:r>
                    </a:p>
                  </a:txBody>
                  <a:tcPr marL="7620" marR="7620" marT="7620" marB="0" anchor="ctr"/>
                </a:tc>
              </a:tr>
              <a:tr h="90746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13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Администрация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Богородского городского округа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50:16:0402034:174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Муниципальная собственность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1,03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Земли промышленности, энергетики, транспорта, связи, радиовещания и т.д.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Для производственных целей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Московская область,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Богородский округ,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п. Красный электрик</a:t>
                      </a:r>
                    </a:p>
                  </a:txBody>
                  <a:tcPr marL="7620" marR="7620" marT="7620" marB="0" anchor="ctr"/>
                </a:tc>
              </a:tr>
              <a:tr h="102088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58" marR="1358" marT="1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Администрация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Богородского городского округа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50:16:0302008:188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Неразграниченная государственная собственность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0,50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Земли населённых пунктов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Под стадион со спортплощадкой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Московская область,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Богородский округ, г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. Ногинск, ул. Радченко, д. 24</a:t>
                      </a:r>
                    </a:p>
                  </a:txBody>
                  <a:tcPr marL="7620" marR="7620" marT="7620" marB="0" anchor="ctr"/>
                </a:tc>
              </a:tr>
              <a:tr h="71898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en-US" sz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58" marR="1358" marT="135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Администрация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Богородского городского округа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accent1">
                              <a:lumMod val="5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</a:rPr>
                        <a:t>50:16:0702004:8428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Неразграниченная государственная собственность 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0,21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Земли населённых пунктов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Обслуживание автотранспорта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Московская область, </a:t>
                      </a:r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Богородский округ, </a:t>
                      </a:r>
                      <a:r>
                        <a:rPr lang="ru-RU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г. Электроугли, ул. Маяковского, напротив д.36 </a:t>
                      </a:r>
                    </a:p>
                  </a:txBody>
                  <a:tcPr marL="7620" marR="7620" marT="7620" marB="0" anchor="ctr"/>
                </a:tc>
              </a:tr>
              <a:tr h="730054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endParaRPr lang="ru-RU" sz="1200" dirty="0">
                        <a:solidFill>
                          <a:srgbClr val="19B91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58" marR="1358" marT="135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19B91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19B91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19B91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19B91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19B91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19B91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19B91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  <a:tr h="1020883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endParaRPr lang="ru-RU" sz="1200" dirty="0">
                        <a:solidFill>
                          <a:srgbClr val="19B919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1358" marR="1358" marT="1358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19B91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19B91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19B91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19B91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19B91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19B91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200" b="0" i="0" u="none" strike="noStrike" dirty="0">
                        <a:solidFill>
                          <a:srgbClr val="19B91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1"/>
            <a:ext cx="12192000" cy="827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инвестиций земельные участки (сформированные)</a:t>
            </a:r>
            <a:endParaRPr lang="ru-RU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59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\\32k6\обмен\11 ИНВЕСТИЦИИ\16. РАБОТА С ИНВЕСТОРАМИ\Информация по участкам\3. Склад\Воровского (10)\карта,10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71" y="588535"/>
            <a:ext cx="3797743" cy="2755798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672020" y="3654399"/>
            <a:ext cx="18473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1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451487" y="562124"/>
            <a:ext cx="6828134" cy="52752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 земельного участка </a:t>
            </a:r>
            <a:r>
              <a:rPr lang="ru-RU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обл.,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Богородский округ,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пос. им. Воровского, 3-й участок </a:t>
            </a:r>
          </a:p>
          <a:p>
            <a:pPr algn="l"/>
            <a:endParaRPr lang="ru-RU" sz="1400" dirty="0">
              <a:solidFill>
                <a:srgbClr val="FF0000"/>
              </a:solidFill>
              <a:effectLst/>
              <a:latin typeface="+mn-lt"/>
              <a:cs typeface="Arial" pitchFamily="34" charset="0"/>
            </a:endParaRPr>
          </a:p>
        </p:txBody>
      </p:sp>
      <p:pic>
        <p:nvPicPr>
          <p:cNvPr id="1026" name="Picture 2" descr="карта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811" y="3344333"/>
            <a:ext cx="4147208" cy="326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451487" y="1056557"/>
            <a:ext cx="7050565" cy="3441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Кадастровый </a:t>
            </a: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номер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50:16:0604145:10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451487" y="1334997"/>
            <a:ext cx="15151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- 4,1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454295" y="1600793"/>
            <a:ext cx="3238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Собственность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51487" y="2143946"/>
            <a:ext cx="38463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 населенных пунктов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451487" y="1862404"/>
            <a:ext cx="432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складского комплекс</a:t>
            </a:r>
            <a:r>
              <a:rPr lang="ru-RU" sz="1400" dirty="0">
                <a:cs typeface="Arial" pitchFamily="34" charset="0"/>
              </a:rPr>
              <a:t>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436745" y="2411515"/>
            <a:ext cx="63095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Автодорога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границе земельного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Железнодорожная дорога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 границе земельного участка.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451487" y="2914486"/>
            <a:ext cx="6280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ТУ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подключение к инженерным сетям: имеется</a:t>
            </a:r>
          </a:p>
        </p:txBody>
      </p:sp>
      <p:sp>
        <p:nvSpPr>
          <p:cNvPr id="23" name="Заголовок 1"/>
          <p:cNvSpPr txBox="1">
            <a:spLocks/>
          </p:cNvSpPr>
          <p:nvPr/>
        </p:nvSpPr>
        <p:spPr>
          <a:xfrm>
            <a:off x="330896" y="3622679"/>
            <a:ext cx="6828134" cy="52752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 земельного </a:t>
            </a: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участка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обл.,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Богородский округ, </a:t>
            </a:r>
            <a:b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им. Воровского, 3-й участок </a:t>
            </a:r>
          </a:p>
          <a:p>
            <a:endParaRPr lang="ru-RU" sz="1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330896" y="4141067"/>
            <a:ext cx="7050565" cy="3441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Кадастровый </a:t>
            </a: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номер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50:16:0604145:11 </a:t>
            </a:r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30896" y="4460942"/>
            <a:ext cx="15456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2,9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30896" y="4778421"/>
            <a:ext cx="61710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Собственность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30896" y="5645972"/>
            <a:ext cx="38463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 населенных пунктов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30896" y="5115617"/>
            <a:ext cx="6926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производственных и административных зданий, строений, сооружений (складской комплекс для хранения продуктов питания глубокой заморозки)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30896" y="5992098"/>
            <a:ext cx="67372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 границе земельного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участка; Железнодорожная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дорога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границе земельного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участка.  Автодорога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Носовихинское шоссе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Левая фигурная скобка 2"/>
          <p:cNvSpPr/>
          <p:nvPr/>
        </p:nvSpPr>
        <p:spPr>
          <a:xfrm>
            <a:off x="4659487" y="562124"/>
            <a:ext cx="792000" cy="2588144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Правая фигурная скобка 13"/>
          <p:cNvSpPr/>
          <p:nvPr/>
        </p:nvSpPr>
        <p:spPr>
          <a:xfrm>
            <a:off x="6910975" y="3392122"/>
            <a:ext cx="621954" cy="3308003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554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57795" y="3588539"/>
            <a:ext cx="6828134" cy="52752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 земельного </a:t>
            </a: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участка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обл., </a:t>
            </a:r>
            <a:b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Богородский округ, г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Ногинск, ул. Пугачева</a:t>
            </a:r>
          </a:p>
          <a:p>
            <a:endParaRPr lang="ru-RU" sz="1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66186" y="4075548"/>
            <a:ext cx="7050565" cy="3441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Кадастровый </a:t>
            </a: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номер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50:16:0302005:4809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6186" y="4412352"/>
            <a:ext cx="15456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2,8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66186" y="4756481"/>
            <a:ext cx="61867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Собственность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795" y="5388041"/>
            <a:ext cx="38463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 населенных пунктов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6186" y="5053694"/>
            <a:ext cx="69269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размещения складских помещений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7795" y="6095170"/>
            <a:ext cx="67372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М7 «Волга»,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А-107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873" y="3699933"/>
            <a:ext cx="3784256" cy="298336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57795" y="6406041"/>
            <a:ext cx="600525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ТУ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подключение к инженерным сетям: имеется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2143" y="574710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Кадастровая стоимость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38 215 292,88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руб.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4886 карт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003" y="786247"/>
            <a:ext cx="3264847" cy="2524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4667329" y="587980"/>
            <a:ext cx="7350953" cy="52752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 земельного участка </a:t>
            </a:r>
            <a:r>
              <a:rPr lang="ru-RU" sz="14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обл.</a:t>
            </a:r>
            <a:r>
              <a:rPr lang="en-US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Богородский округ, </a:t>
            </a:r>
            <a:b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 Ногинск,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ул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Ильича</a:t>
            </a:r>
          </a:p>
          <a:p>
            <a:pPr algn="l"/>
            <a:endParaRPr lang="ru-RU" sz="1400" b="1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667329" y="1072828"/>
            <a:ext cx="7050565" cy="3441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Кадастровый </a:t>
            </a: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номер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50:16:0301004:4886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67329" y="1348980"/>
            <a:ext cx="15905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1,4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667329" y="1641368"/>
            <a:ext cx="3238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муниципальная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67329" y="2187943"/>
            <a:ext cx="38463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 населенных пунктов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667329" y="1901858"/>
            <a:ext cx="432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строительная промышленность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667329" y="2844547"/>
            <a:ext cx="63095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М7 «Волга»,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А-107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667329" y="3163706"/>
            <a:ext cx="6280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ТУ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подключение к инженерным сетям: имеется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667329" y="2532440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Кадастровая стоимость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760 032,54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Левая фигурная скобка 11"/>
          <p:cNvSpPr/>
          <p:nvPr/>
        </p:nvSpPr>
        <p:spPr>
          <a:xfrm>
            <a:off x="3871100" y="713120"/>
            <a:ext cx="610979" cy="2726439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21" name="Правая фигурная скобка 20"/>
          <p:cNvSpPr/>
          <p:nvPr/>
        </p:nvSpPr>
        <p:spPr>
          <a:xfrm>
            <a:off x="5303487" y="3588540"/>
            <a:ext cx="1294662" cy="3125278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744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Geography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711390" y="1287915"/>
            <a:ext cx="5896291" cy="2108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2913" algn="just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Bogorodsky </a:t>
            </a:r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urban district 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is located between Klyazma, </a:t>
            </a:r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Vor’ 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</a:t>
            </a:r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Sherna 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rivers, occupies the eastern part of the Moscow </a:t>
            </a:r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area 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borders </a:t>
            </a:r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Ramensky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Schelkovsky municipal districts, </a:t>
            </a:r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cities of 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Balashikha, Chernogolovka, Elektrostal, Pavlovsky Posad, </a:t>
            </a:r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Kirzhach (of </a:t>
            </a: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Vladimir </a:t>
            </a:r>
            <a:r>
              <a:rPr lang="en-US" sz="14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area).</a:t>
            </a:r>
            <a:endParaRPr lang="en-US" sz="1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indent="442913" algn="just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administrative center is the city of Noginsk, founded in 1781, which is located 50 km from the city of Moscow, its territory is 7.2 thousand hectares with a population of 102.3 thousand people</a:t>
            </a:r>
            <a:r>
              <a:rPr lang="en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ru-R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39118953"/>
              </p:ext>
            </p:extLst>
          </p:nvPr>
        </p:nvGraphicFramePr>
        <p:xfrm>
          <a:off x="4596064" y="2882154"/>
          <a:ext cx="6910136" cy="3750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 rot="963364">
            <a:off x="5848368" y="4917234"/>
            <a:ext cx="7772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41 </a:t>
            </a:r>
            <a:r>
              <a:rPr lang="en-US" sz="1600" b="1" dirty="0" smtClean="0"/>
              <a:t>km</a:t>
            </a:r>
            <a:endParaRPr lang="ru-RU" sz="1600" b="1" dirty="0"/>
          </a:p>
        </p:txBody>
      </p:sp>
      <p:sp>
        <p:nvSpPr>
          <p:cNvPr id="9" name="TextBox 8"/>
          <p:cNvSpPr txBox="1"/>
          <p:nvPr/>
        </p:nvSpPr>
        <p:spPr>
          <a:xfrm rot="18707908">
            <a:off x="7117999" y="4381594"/>
            <a:ext cx="999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220 </a:t>
            </a:r>
            <a:r>
              <a:rPr lang="en-US" sz="1600" b="1" dirty="0" smtClean="0"/>
              <a:t>km</a:t>
            </a:r>
            <a:endParaRPr lang="ru-RU" sz="1600" b="1" dirty="0"/>
          </a:p>
        </p:txBody>
      </p:sp>
      <p:sp>
        <p:nvSpPr>
          <p:cNvPr id="11" name="TextBox 10"/>
          <p:cNvSpPr txBox="1"/>
          <p:nvPr/>
        </p:nvSpPr>
        <p:spPr>
          <a:xfrm rot="19868031">
            <a:off x="7646592" y="4883344"/>
            <a:ext cx="999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127 </a:t>
            </a:r>
            <a:r>
              <a:rPr lang="en-US" sz="1600" b="1" dirty="0" smtClean="0"/>
              <a:t>km</a:t>
            </a:r>
            <a:endParaRPr lang="ru-RU" sz="1600" b="1" dirty="0"/>
          </a:p>
        </p:txBody>
      </p:sp>
      <p:sp>
        <p:nvSpPr>
          <p:cNvPr id="12" name="TextBox 11"/>
          <p:cNvSpPr txBox="1"/>
          <p:nvPr/>
        </p:nvSpPr>
        <p:spPr>
          <a:xfrm rot="21284663">
            <a:off x="8166128" y="5272938"/>
            <a:ext cx="9998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157 </a:t>
            </a:r>
            <a:r>
              <a:rPr lang="en-US" sz="1600" b="1" dirty="0" smtClean="0"/>
              <a:t>km</a:t>
            </a:r>
            <a:endParaRPr lang="ru-RU" sz="16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97" y="1594625"/>
            <a:ext cx="4564393" cy="526337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3581" y="782805"/>
            <a:ext cx="40813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Bogorodsky city district</a:t>
            </a:r>
            <a:endParaRPr lang="ru-RU" sz="28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24944" y="6374723"/>
            <a:ext cx="3158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/>
              <a:t>District administrative center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25853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66186" y="3507585"/>
            <a:ext cx="6394119" cy="68582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 </a:t>
            </a:r>
            <a:r>
              <a:rPr lang="ru-RU" sz="1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земельного </a:t>
            </a: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участка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область,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Богородский округ,</a:t>
            </a:r>
            <a:r>
              <a:rPr lang="en-US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Старая</a:t>
            </a:r>
            <a:r>
              <a:rPr lang="en-US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Купавна,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зона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04369" y="4030199"/>
            <a:ext cx="7050565" cy="3441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 smtClean="0">
                <a:solidFill>
                  <a:srgbClr val="C00000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Кадастровый номер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50:16:0602003:422</a:t>
            </a:r>
            <a:endParaRPr lang="ru-RU" sz="1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369" y="4389920"/>
            <a:ext cx="146065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2143" y="4745917"/>
            <a:ext cx="61867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муниципальная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795" y="5361471"/>
            <a:ext cx="38463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 населённых пунктов</a:t>
            </a:r>
          </a:p>
          <a:p>
            <a:endParaRPr lang="ru-RU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66186" y="5053694"/>
            <a:ext cx="69269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деятельность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7795" y="6095170"/>
            <a:ext cx="67372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Автодорога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М7 «Волга» (3 км), Кудиновское шоссе (3км)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2143" y="574710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Кадастровая стоимость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57 570 300,00 руб.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637845" y="329288"/>
            <a:ext cx="7350953" cy="52752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 земельного участка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область, Богородский округ, </a:t>
            </a:r>
            <a:b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пос. им. Воровского, 3- й участок </a:t>
            </a:r>
          </a:p>
          <a:p>
            <a:pPr algn="l"/>
            <a:endParaRPr lang="ru-RU" sz="1400" b="1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667328" y="785149"/>
            <a:ext cx="7050565" cy="3441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Кадастровый </a:t>
            </a: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номер</a:t>
            </a:r>
            <a:r>
              <a:rPr lang="ru-RU" sz="1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50:16:0604136:21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400" b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667328" y="1061301"/>
            <a:ext cx="190468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12,1568 га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667328" y="1353689"/>
            <a:ext cx="3238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муниципальная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667328" y="1900264"/>
            <a:ext cx="38463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 населенных пунктов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667328" y="1614179"/>
            <a:ext cx="432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размещения складских помещений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667328" y="2556868"/>
            <a:ext cx="630955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М7 «Волга», А-107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667328" y="2876027"/>
            <a:ext cx="6280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ТУ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подключение к инженерным сетям: имеется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667328" y="2244761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Кадастровая стоимость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187 218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367,04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</a:p>
        </p:txBody>
      </p:sp>
      <p:pic>
        <p:nvPicPr>
          <p:cNvPr id="25" name="Рисунок 24" descr="\\32k6\обмен\11 ИНВЕСТИЦИИ\16. РАБОТА С ИНВЕСТОРАМИ\Информация по участкам\3. Склад\Воровского (21)\карта,2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69" y="313771"/>
            <a:ext cx="3740470" cy="287003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tangle 2"/>
          <p:cNvSpPr>
            <a:spLocks noChangeArrowheads="1"/>
          </p:cNvSpPr>
          <p:nvPr/>
        </p:nvSpPr>
        <p:spPr bwMode="auto">
          <a:xfrm flipV="1">
            <a:off x="6438143" y="1911573"/>
            <a:ext cx="72702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aphicFrame>
        <p:nvGraphicFramePr>
          <p:cNvPr id="21" name="Объект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767619"/>
              </p:ext>
            </p:extLst>
          </p:nvPr>
        </p:nvGraphicFramePr>
        <p:xfrm>
          <a:off x="7367409" y="3928379"/>
          <a:ext cx="3846146" cy="2250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8" name="Точечный рисунок" r:id="rId4" imgW="6935168" imgH="4057143" progId="Paint.Picture">
                  <p:embed/>
                </p:oleObj>
              </mc:Choice>
              <mc:Fallback>
                <p:oleObj name="Точечный рисунок" r:id="rId4" imgW="6935168" imgH="4057143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67409" y="3928379"/>
                        <a:ext cx="3846146" cy="22506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Правая фигурная скобка 8"/>
          <p:cNvSpPr/>
          <p:nvPr/>
        </p:nvSpPr>
        <p:spPr>
          <a:xfrm flipH="1">
            <a:off x="4162155" y="313771"/>
            <a:ext cx="475690" cy="2849936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6592686" y="3507585"/>
            <a:ext cx="700433" cy="2864366"/>
          </a:xfrm>
          <a:prstGeom prst="rightBrace">
            <a:avLst>
              <a:gd name="adj1" fmla="val 8333"/>
              <a:gd name="adj2" fmla="val 5049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028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57796" y="3588539"/>
            <a:ext cx="6379139" cy="54418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 земельного участка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</a:t>
            </a:r>
            <a:r>
              <a:rPr lang="en-US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Богородский округ,                        г. Ногинск, ул. Московская</a:t>
            </a:r>
            <a:r>
              <a:rPr lang="ru-RU" sz="1400" dirty="0" smtClean="0">
                <a:effectLst/>
              </a:rPr>
              <a:t>, производственная зона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endParaRPr lang="ru-RU" sz="1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57795" y="4073911"/>
            <a:ext cx="7050565" cy="3441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Кадастровый </a:t>
            </a: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номер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50:16:0402019:1408</a:t>
            </a:r>
            <a:endParaRPr lang="ru-RU" sz="1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8918" y="4426656"/>
            <a:ext cx="17251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0,837 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2143" y="4745107"/>
            <a:ext cx="43095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Собственность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795" y="5361471"/>
            <a:ext cx="386554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 населённых пунктов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66186" y="5053694"/>
            <a:ext cx="69269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размещения объектов торговли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02109" y="6095170"/>
            <a:ext cx="67372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М7 «Волга», А-107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2143" y="574710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Кадастровая стоимость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23 760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504,90 руб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514929" y="453512"/>
            <a:ext cx="7350953" cy="52752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 земельного участка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</a:t>
            </a:r>
            <a:r>
              <a:rPr lang="en-US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Богородский округ,                                            </a:t>
            </a:r>
            <a:r>
              <a:rPr lang="en-US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Старая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Купавна,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 №7</a:t>
            </a:r>
          </a:p>
          <a:p>
            <a:pPr algn="l"/>
            <a:endParaRPr lang="ru-RU" sz="140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l"/>
            <a:endParaRPr lang="ru-RU" sz="1400" b="1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514929" y="981037"/>
            <a:ext cx="7050565" cy="3441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Кадастровый </a:t>
            </a: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номер</a:t>
            </a:r>
            <a:r>
              <a:rPr lang="ru-RU" sz="1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50:16:0602003:557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400" b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485446" y="1256427"/>
            <a:ext cx="16802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Площадь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1,35 га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514929" y="1549577"/>
            <a:ext cx="3238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муниципальная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514929" y="2137630"/>
            <a:ext cx="471667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 населённых пунктов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514929" y="1810067"/>
            <a:ext cx="4322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производственная деятельность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514929" y="2752755"/>
            <a:ext cx="628007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М7 «Волга», Кудиновское шоссе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514929" y="3071915"/>
            <a:ext cx="62800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ТУ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подключение к инженерным сетям: имеется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514929" y="2440649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Кадастровая стоимость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29 224 823,22 руб.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 flipV="1">
            <a:off x="6438143" y="1911573"/>
            <a:ext cx="72702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2050" name="Picture 2" descr="карта 55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333" y="383615"/>
            <a:ext cx="3345412" cy="286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Рисунок 27" descr="\\32k6\обмен\11 ИНВЕСТИЦИИ\16. РАБОТА С ИНВЕСТОРАМИ\Информация по участкам\4. Торговля\Ногинск, ул. Московская 50-16-0402019-1408\карта, 140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008" y="3727471"/>
            <a:ext cx="3640545" cy="261063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авая фигурная скобка 8"/>
          <p:cNvSpPr/>
          <p:nvPr/>
        </p:nvSpPr>
        <p:spPr>
          <a:xfrm flipH="1">
            <a:off x="3923353" y="435747"/>
            <a:ext cx="667315" cy="2997369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6456562" y="3609137"/>
            <a:ext cx="554167" cy="2694180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5900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66186" y="3522420"/>
            <a:ext cx="6370749" cy="61030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 земельного участка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обл.,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Богородский округ,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Ногинск, ул. Радченко, д. 24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1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66186" y="4115966"/>
            <a:ext cx="7050565" cy="3441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Кадастровый </a:t>
            </a: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номер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50:16:0302008:188</a:t>
            </a:r>
            <a:endParaRPr lang="ru-RU" sz="1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6186" y="4440500"/>
            <a:ext cx="154561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0,5 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2143" y="4745917"/>
            <a:ext cx="61867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Собственность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разграниченная, государственная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7795" y="5361471"/>
            <a:ext cx="38463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 населенных пунктов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09719" y="5073342"/>
            <a:ext cx="69269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ВРИ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 стадион со спорт площадкой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66186" y="5906019"/>
            <a:ext cx="673727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М7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«Волга», А-107</a:t>
            </a:r>
          </a:p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подключение к инженерным сетям: имеется</a:t>
            </a:r>
          </a:p>
          <a:p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66186" y="5670928"/>
            <a:ext cx="6096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Кадастровая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11 725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150,00 руб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400" dirty="0"/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753444" y="316623"/>
            <a:ext cx="7318481" cy="52752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 земельного участка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</a:t>
            </a:r>
            <a:r>
              <a:rPr lang="en-US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Богородский округ,                                                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г. Ногинск</a:t>
            </a:r>
            <a:r>
              <a:rPr lang="en-US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ул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Московская</a:t>
            </a:r>
            <a: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п</a:t>
            </a:r>
            <a:r>
              <a:rPr lang="ru-RU" sz="1400" dirty="0">
                <a:effectLst/>
              </a:rPr>
              <a:t>роизводственная </a:t>
            </a:r>
            <a:endParaRPr lang="ru-RU" sz="140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l"/>
            <a:endParaRPr lang="ru-RU" sz="1400" b="1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770026" y="801463"/>
            <a:ext cx="7050565" cy="3441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Кадастровый </a:t>
            </a: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номер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50:16:0402034:174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53688" y="1049673"/>
            <a:ext cx="16353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1,03 га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770026" y="1343229"/>
            <a:ext cx="3238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муниципальная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73101" y="1872237"/>
            <a:ext cx="66795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 промышленности, энергетики, транспорта, связи, радиовещания, телевидения, информатики, земли для обеспечения космической деятельности, земли обороны, безопасности и земли иного специального назначения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770026" y="1607466"/>
            <a:ext cx="43246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производственных целей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753445" y="2865199"/>
            <a:ext cx="629972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М7 «Волга», А-107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ru-RU" sz="1400" dirty="0"/>
              <a:t> 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770026" y="3141577"/>
            <a:ext cx="623992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ТУ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подключение к инженерным сетям: имеется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753444" y="260679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Кадастровая стоимость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13 000 989,54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 flipV="1">
            <a:off x="6438143" y="1911573"/>
            <a:ext cx="72702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25" name="Рисунок 2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56" y="484909"/>
            <a:ext cx="3375586" cy="2776205"/>
          </a:xfrm>
          <a:prstGeom prst="rect">
            <a:avLst/>
          </a:prstGeom>
        </p:spPr>
      </p:pic>
      <p:pic>
        <p:nvPicPr>
          <p:cNvPr id="26" name="Рисунок 25" descr="\\32k6\обмен\11 ИНВЕСТИЦИИ\16. РАБОТА С ИНВЕСТОРАМИ\Информация по участкам\7. Спорт\188\карта,18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114" y="3908843"/>
            <a:ext cx="3124620" cy="2385186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авая фигурная скобка 8"/>
          <p:cNvSpPr/>
          <p:nvPr/>
        </p:nvSpPr>
        <p:spPr>
          <a:xfrm flipH="1">
            <a:off x="4006884" y="380999"/>
            <a:ext cx="723000" cy="2984023"/>
          </a:xfrm>
          <a:prstGeom prst="rightBrace">
            <a:avLst>
              <a:gd name="adj1" fmla="val 16967"/>
              <a:gd name="adj2" fmla="val 50000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6592118" y="3558191"/>
            <a:ext cx="714123" cy="3086491"/>
          </a:xfrm>
          <a:prstGeom prst="rightBrace">
            <a:avLst>
              <a:gd name="adj1" fmla="val 8333"/>
              <a:gd name="adj2" fmla="val 46975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4882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42141" y="3600423"/>
            <a:ext cx="5433017" cy="54418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 земельного участка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обл., Богородский округ,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г. Ногинск, ул. Московская</a:t>
            </a:r>
            <a:r>
              <a:rPr lang="ru-RU" sz="1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smtClean="0">
                <a:effectLst/>
              </a:rPr>
              <a:t>производственная зона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, </a:t>
            </a:r>
            <a:endParaRPr lang="ru-RU" sz="1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42142" y="4115966"/>
            <a:ext cx="7050565" cy="3441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Кадастровый </a:t>
            </a: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номер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50:16:0402019:1408</a:t>
            </a:r>
            <a:endParaRPr lang="ru-RU" sz="1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2143" y="4418492"/>
            <a:ext cx="172515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0,837 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2142" y="4745917"/>
            <a:ext cx="61867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Собственность</a:t>
            </a:r>
            <a:r>
              <a:rPr lang="ru-RU" sz="1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795" y="5361471"/>
            <a:ext cx="38463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 населённых пунктов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42143" y="5053694"/>
            <a:ext cx="692693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магазины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7795" y="6095170"/>
            <a:ext cx="67372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М7 «Волга», А-107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2143" y="5747103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Кадастровая стоимость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2 784 699 руб.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846816" y="261810"/>
            <a:ext cx="7208981" cy="48980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 земельного участка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обл.,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Богородский округ,                                                    г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Электроугли, ул. Маяковского, напротив д.36</a:t>
            </a:r>
          </a:p>
          <a:p>
            <a:r>
              <a:rPr lang="ru-RU" sz="1400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400" dirty="0" smtClean="0">
                <a:effectLst/>
              </a:rPr>
              <a:t> напротив д.36</a:t>
            </a:r>
          </a:p>
          <a:p>
            <a:pPr algn="l"/>
            <a:endParaRPr lang="ru-RU" sz="140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l"/>
            <a:endParaRPr lang="ru-RU" sz="1400" b="1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861556" y="725830"/>
            <a:ext cx="6827239" cy="31603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Кадастровый </a:t>
            </a: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номер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-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50:16:0702004:8428 </a:t>
            </a:r>
            <a:endParaRPr lang="ru-RU" sz="1400" b="1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861556" y="985043"/>
            <a:ext cx="17395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0,2095 га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874037" y="1238958"/>
            <a:ext cx="496041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Собственность</a:t>
            </a:r>
            <a:r>
              <a:rPr lang="ru-RU" sz="1400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разграниченная, государственная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4883102" y="1886366"/>
            <a:ext cx="68128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 населенных пунктов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851871" y="1562748"/>
            <a:ext cx="40794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автотранспорта </a:t>
            </a:r>
          </a:p>
          <a:p>
            <a:r>
              <a:rPr lang="ru-RU" sz="1400" dirty="0"/>
              <a:t> 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892385" y="2428265"/>
            <a:ext cx="6128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М7 «Волга», А-107</a:t>
            </a:r>
          </a:p>
          <a:p>
            <a:r>
              <a:rPr lang="ru-RU" sz="1400" dirty="0"/>
              <a:t> 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861556" y="2759923"/>
            <a:ext cx="67690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подключение к инженерным сетям: имеется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883102" y="2186181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Кадастровая стоимость</a:t>
            </a:r>
            <a:r>
              <a:rPr lang="ru-RU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7 177 386, 20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 flipV="1">
            <a:off x="6438143" y="1911573"/>
            <a:ext cx="72702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28" name="Рисунок 27" descr="\\32k6\обмен\11 ИНВЕСТИЦИИ\16. РАБОТА С ИНВЕСТОРАМИ\Информация по участкам\4. Торговля\Ногинск, ул. Московская 50-16-0402019-1408\карта, 140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478" y="3482127"/>
            <a:ext cx="4004599" cy="3158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Рисунок 24" descr="\\32k6\обмен\11 ИНВЕСТИЦИИ\16. РАБОТА С ИНВЕСТОРАМИ\Информация по участкам\6. Обслуживание транспорта\(8428)г. Электроугли\карта,842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506" y="153772"/>
            <a:ext cx="3705225" cy="304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авая фигурная скобка 9"/>
          <p:cNvSpPr/>
          <p:nvPr/>
        </p:nvSpPr>
        <p:spPr>
          <a:xfrm flipH="1">
            <a:off x="4121882" y="153772"/>
            <a:ext cx="601562" cy="2994993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" name="Левая фигурная скобка 20"/>
          <p:cNvSpPr/>
          <p:nvPr/>
        </p:nvSpPr>
        <p:spPr>
          <a:xfrm flipH="1">
            <a:off x="5790810" y="3474260"/>
            <a:ext cx="657327" cy="3158868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067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42143" y="3603370"/>
            <a:ext cx="5591269" cy="54418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 земельного участка</a:t>
            </a:r>
            <a:r>
              <a:rPr lang="ru-RU" sz="1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обл., Богородский округ,           г. Ногинск, 61 км.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автомобильной дороги М-7 "Волга", участок 1</a:t>
            </a:r>
          </a:p>
          <a:p>
            <a:pPr algn="l"/>
            <a:endParaRPr lang="ru-RU" sz="1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366186" y="4131815"/>
            <a:ext cx="7050565" cy="344182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Кадастровый </a:t>
            </a: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номер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50:16:0302006:161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2143" y="4419432"/>
            <a:ext cx="13805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- 1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2143" y="4745917"/>
            <a:ext cx="61867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Собственность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2143" y="5132619"/>
            <a:ext cx="403315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сельскохозяйственные  земли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6186" y="6001191"/>
            <a:ext cx="67372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М7 «Волга», А-107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2143" y="5587818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Кадастровая стоимость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15 730 800,00 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738255" y="90620"/>
            <a:ext cx="7388966" cy="2871561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 земельного участка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обл., Богородский округ, 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Ногинск, ш.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Энтузиастов</a:t>
            </a:r>
          </a:p>
          <a:p>
            <a:pPr algn="l"/>
            <a:endParaRPr lang="ru-RU" sz="1400" dirty="0" smtClean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400" b="1" dirty="0"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738255" y="561362"/>
            <a:ext cx="6827239" cy="31603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Кадастровый </a:t>
            </a: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номер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50:16:0302005:4838</a:t>
            </a:r>
          </a:p>
          <a:p>
            <a:pPr algn="l"/>
            <a:r>
              <a:rPr lang="ru-RU" sz="1400" dirty="0" smtClean="0">
                <a:solidFill>
                  <a:schemeClr val="tx1"/>
                </a:solidFill>
                <a:effectLst/>
              </a:rPr>
              <a:t> </a:t>
            </a:r>
            <a:endParaRPr lang="ru-RU" sz="1400" b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38255" y="884648"/>
            <a:ext cx="162576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1,22 га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738255" y="1177308"/>
            <a:ext cx="3277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муниципальная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42712" y="1764987"/>
            <a:ext cx="67321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 населенных пунктов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737103" y="1475565"/>
            <a:ext cx="3984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автотранспорта</a:t>
            </a:r>
          </a:p>
          <a:p>
            <a:r>
              <a:rPr lang="ru-RU" sz="1400" dirty="0"/>
              <a:t> 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741560" y="2683261"/>
            <a:ext cx="6128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М7 «Волга», А-107</a:t>
            </a:r>
          </a:p>
          <a:p>
            <a:r>
              <a:rPr lang="ru-RU" sz="1400" dirty="0"/>
              <a:t> 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741560" y="2364493"/>
            <a:ext cx="68544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подключение к инженерным сетям: имеется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742712" y="2063183"/>
            <a:ext cx="597810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Кадастровая стоимость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13 145 256,00 руб.</a:t>
            </a: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 flipV="1">
            <a:off x="6438143" y="1911573"/>
            <a:ext cx="72702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26" name="Рисунок 25" descr="\\192.168.1.108\обмен\УСЭР\32k6\11 ИНВЕСТИЦИИ\16. РАБОТА С ИНВЕСТОРАМИ\Информация по участкам\6. Обслуживание транспорта\ш. Энтузиастов 4838\ш. Энтузиастов 483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82" y="420954"/>
            <a:ext cx="3860966" cy="2476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 descr="61 к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075" y="3900009"/>
            <a:ext cx="4778043" cy="234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авая фигурная скобка 8"/>
          <p:cNvSpPr/>
          <p:nvPr/>
        </p:nvSpPr>
        <p:spPr>
          <a:xfrm flipH="1">
            <a:off x="4099538" y="118546"/>
            <a:ext cx="584683" cy="2949255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Левая фигурная скобка 9"/>
          <p:cNvSpPr/>
          <p:nvPr/>
        </p:nvSpPr>
        <p:spPr>
          <a:xfrm flipH="1">
            <a:off x="5721925" y="3613807"/>
            <a:ext cx="602419" cy="2915030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0037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383209" y="3627673"/>
            <a:ext cx="6258900" cy="54418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 земельного участка</a:t>
            </a:r>
            <a:r>
              <a:rPr lang="ru-RU" sz="1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обл., Богородский округ</a:t>
            </a:r>
            <a:r>
              <a:rPr lang="en-US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 Ногинск, ул. 1- я Ревсобраний</a:t>
            </a:r>
          </a:p>
          <a:p>
            <a:pPr algn="l"/>
            <a:endParaRPr lang="ru-RU" sz="1400" b="1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>
          <a:xfrm>
            <a:off x="260817" y="4161216"/>
            <a:ext cx="4843122" cy="34211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 </a:t>
            </a: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Кадастровый номер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50:16:0302005:826</a:t>
            </a:r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400" dirty="0">
              <a:solidFill>
                <a:schemeClr val="tx1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3209" y="4513708"/>
            <a:ext cx="14702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-0,8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3209" y="4816984"/>
            <a:ext cx="61867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Собственность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83209" y="5814547"/>
            <a:ext cx="67372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М7 «Волга», А-107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83222" y="5462111"/>
            <a:ext cx="42225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Кадастровая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10 909 600,00 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Заголовок 1"/>
          <p:cNvSpPr txBox="1">
            <a:spLocks/>
          </p:cNvSpPr>
          <p:nvPr/>
        </p:nvSpPr>
        <p:spPr>
          <a:xfrm>
            <a:off x="4787582" y="298927"/>
            <a:ext cx="7404418" cy="51087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just"/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Адрес земельного участка</a:t>
            </a:r>
            <a:r>
              <a:rPr lang="ru-RU" sz="1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Московская обл., Богородский округ, </a:t>
            </a:r>
          </a:p>
          <a:p>
            <a:pPr algn="just"/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1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Ямкино</a:t>
            </a:r>
          </a:p>
          <a:p>
            <a:pPr algn="just"/>
            <a:endParaRPr lang="ru-RU" sz="1400" dirty="0" smtClean="0">
              <a:solidFill>
                <a:schemeClr val="tx1"/>
              </a:solidFill>
              <a:effectLst/>
            </a:endParaRPr>
          </a:p>
          <a:p>
            <a:pPr algn="l"/>
            <a:endParaRPr lang="ru-RU" sz="1400" dirty="0" smtClean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algn="l"/>
            <a:endParaRPr lang="ru-RU" sz="1400" b="1" dirty="0"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Заголовок 1"/>
          <p:cNvSpPr txBox="1">
            <a:spLocks/>
          </p:cNvSpPr>
          <p:nvPr/>
        </p:nvSpPr>
        <p:spPr>
          <a:xfrm>
            <a:off x="4800681" y="805770"/>
            <a:ext cx="6827239" cy="31603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ru-RU" sz="14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Кадастровый </a:t>
            </a:r>
            <a:r>
              <a:rPr lang="ru-RU" sz="14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номер</a:t>
            </a:r>
            <a:r>
              <a:rPr lang="ru-RU" sz="1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50:16:0104002:2787</a:t>
            </a:r>
            <a:endParaRPr lang="ru-RU" sz="14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400" b="1" dirty="0"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798771" y="1084057"/>
            <a:ext cx="16754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Площадь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0,98 га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787582" y="1341430"/>
            <a:ext cx="327737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Собственность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муниципальная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787582" y="1984523"/>
            <a:ext cx="681289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</a:t>
            </a:r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 </a:t>
            </a:r>
            <a:r>
              <a:rPr lang="ru-RU" sz="14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склады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4798771" y="1644970"/>
            <a:ext cx="40906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ВРИ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обслуживание автотранспорта</a:t>
            </a:r>
          </a:p>
          <a:p>
            <a:r>
              <a:rPr lang="ru-RU" sz="1400" dirty="0"/>
              <a:t> 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4798771" y="2712151"/>
            <a:ext cx="61283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Автодорога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М7 «Волга», А-107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4798771" y="3041297"/>
            <a:ext cx="685446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ТУ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подключение к инженерным сетям: имеется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798771" y="2369146"/>
            <a:ext cx="60818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Кадастровая стоимость 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7 800 952,32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руб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 flipV="1">
            <a:off x="6438143" y="1911573"/>
            <a:ext cx="727023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pic>
        <p:nvPicPr>
          <p:cNvPr id="26" name="Рисунок 25" descr="\\192.168.1.108\обмен\УСЭР\32k6\11 ИНВЕСТИЦИИ\16. РАБОТА С ИНВЕСТОРАМИ\Информация по участкам\6. Обслуживание транспорта\ш. Энтузиастов 4838\ш. Энтузиастов 483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035" y="548039"/>
            <a:ext cx="3860966" cy="2476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1" name="Picture 3" descr="61 к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228" y="3805417"/>
            <a:ext cx="4778043" cy="234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авая фигурная скобка 8"/>
          <p:cNvSpPr/>
          <p:nvPr/>
        </p:nvSpPr>
        <p:spPr>
          <a:xfrm flipH="1">
            <a:off x="4191816" y="362480"/>
            <a:ext cx="541978" cy="2986594"/>
          </a:xfrm>
          <a:prstGeom prst="righ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60817" y="5116580"/>
            <a:ext cx="37634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Категория </a:t>
            </a:r>
            <a:r>
              <a:rPr lang="ru-RU" sz="1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земель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земли промышленности</a:t>
            </a:r>
          </a:p>
        </p:txBody>
      </p:sp>
      <p:sp>
        <p:nvSpPr>
          <p:cNvPr id="21" name="Левая фигурная скобка 20"/>
          <p:cNvSpPr/>
          <p:nvPr/>
        </p:nvSpPr>
        <p:spPr>
          <a:xfrm flipH="1">
            <a:off x="5799349" y="3672332"/>
            <a:ext cx="581532" cy="2614562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243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27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инвестиций свободные площади </a:t>
            </a:r>
          </a:p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существующих предприятиях</a:t>
            </a:r>
            <a:endParaRPr lang="ru-RU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363963"/>
              </p:ext>
            </p:extLst>
          </p:nvPr>
        </p:nvGraphicFramePr>
        <p:xfrm>
          <a:off x="245234" y="1353479"/>
          <a:ext cx="11452395" cy="46597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566"/>
                <a:gridCol w="1705864"/>
                <a:gridCol w="1663030"/>
                <a:gridCol w="1159262"/>
                <a:gridCol w="1393903"/>
                <a:gridCol w="1170878"/>
                <a:gridCol w="1248936"/>
                <a:gridCol w="1371600"/>
                <a:gridCol w="1427356"/>
              </a:tblGrid>
              <a:tr h="52203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№ п/п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Наименование организации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Кадастровый номер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Форма собственности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kern="1200" dirty="0" smtClean="0">
                          <a:effectLst/>
                        </a:rPr>
                        <a:t>Направление использование земельного участка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Основной профиль производства 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kern="1200" dirty="0" smtClean="0">
                          <a:effectLst/>
                        </a:rPr>
                        <a:t>Условия предоставления </a:t>
                      </a:r>
                      <a:endParaRPr lang="ru-RU" sz="12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Местоположение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687761"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Возможность локализации нового производства на условиях аренды  (да/нет)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Возможность локализации нового производства на условиях продажи (да/нет)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Аренда производственных помещений, тыс.руб. / </a:t>
                      </a:r>
                      <a:r>
                        <a:rPr lang="ru-RU" sz="1200" dirty="0" smtClean="0">
                          <a:effectLst/>
                        </a:rPr>
                        <a:t>кв.м</a:t>
                      </a:r>
                      <a:br>
                        <a:rPr lang="ru-RU" sz="1200" dirty="0" smtClean="0">
                          <a:effectLst/>
                        </a:rPr>
                      </a:br>
                      <a:r>
                        <a:rPr lang="ru-RU" sz="1200" dirty="0" smtClean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в год </a:t>
                      </a:r>
                      <a:br>
                        <a:rPr lang="ru-RU" sz="1200" dirty="0">
                          <a:effectLst/>
                        </a:rPr>
                      </a:b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96411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Производственно-складской комплекс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«Атлант-Парк»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50:16:0501018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Доверительное управление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Строительство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складских и производственных объектов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Промышленное производство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в зависимости от типа здания:</a:t>
                      </a:r>
                    </a:p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1) 4,5-4,8 тыс. руб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кв.м. с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НДС;</a:t>
                      </a:r>
                      <a:b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2)  3,8-4,1 тыс.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руб. кв.м. без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НДС</a:t>
                      </a:r>
                    </a:p>
                  </a:txBody>
                  <a:tcPr marL="7620" marR="7620" marT="7620" marB="0" anchor="ctr"/>
                </a:tc>
              </a:tr>
              <a:tr h="75828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АО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«Храпуновский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инструментальный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завод»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50:16:0604006:119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Частная собственность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Для размещения промышленных объектов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Производство гибкой упаковки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5,4 тыс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руб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</a:t>
                      </a:r>
                    </a:p>
                  </a:txBody>
                  <a:tcPr marL="7620" marR="7620" marT="7620" marB="0" anchor="ctr"/>
                </a:tc>
              </a:tr>
              <a:tr h="6321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ОАО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«Ногинский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складской 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комплекс»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50:16:0401017:20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Частная собственность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Земли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промышленности, энергетики, транспорта, связи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Складские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услуги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договорная</a:t>
                      </a: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151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82731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Перспективные для инвестиций свободные площади </a:t>
            </a:r>
          </a:p>
          <a:p>
            <a:pPr algn="ctr"/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 существующих предприятиях</a:t>
            </a:r>
            <a:endParaRPr lang="ru-RU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6765726"/>
              </p:ext>
            </p:extLst>
          </p:nvPr>
        </p:nvGraphicFramePr>
        <p:xfrm>
          <a:off x="289839" y="1286571"/>
          <a:ext cx="11452395" cy="49384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1566"/>
                <a:gridCol w="1705864"/>
                <a:gridCol w="1663030"/>
                <a:gridCol w="1159262"/>
                <a:gridCol w="1282390"/>
                <a:gridCol w="1282391"/>
                <a:gridCol w="1338146"/>
                <a:gridCol w="1159727"/>
                <a:gridCol w="1550019"/>
              </a:tblGrid>
              <a:tr h="52203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№ п/п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Наименование организации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Кадастровый номер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effectLst/>
                        </a:rPr>
                        <a:t>Форма собственности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200" kern="1200" dirty="0" smtClean="0">
                          <a:effectLst/>
                        </a:rPr>
                        <a:t>Направление использование земельного участка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Основной профиль производства </a:t>
                      </a:r>
                      <a:endParaRPr lang="ru-RU" sz="1200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1200" kern="1200" dirty="0" smtClean="0">
                          <a:effectLst/>
                        </a:rPr>
                        <a:t>Условия предоставления </a:t>
                      </a:r>
                      <a:endParaRPr lang="ru-RU" sz="1200" u="none" strike="noStrike" dirty="0">
                        <a:effectLst/>
                      </a:endParaRPr>
                    </a:p>
                    <a:p>
                      <a:pPr algn="ctr" fontAlgn="ctr"/>
                      <a:r>
                        <a:rPr lang="ru-RU" sz="1200" u="none" strike="noStrike" dirty="0">
                          <a:effectLst/>
                        </a:rPr>
                        <a:t>Местоположение</a:t>
                      </a:r>
                      <a:endParaRPr lang="ru-RU" sz="120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</a:tr>
              <a:tr h="1687761"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ru-RU" sz="10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Возможность локализации нового производства на условиях аренды  (да/нет)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Возможность локализации нового производства на условиях продажи (да/нет)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Аренда производственных помещений, тыс.руб. / </a:t>
                      </a:r>
                      <a:r>
                        <a:rPr lang="ru-RU" sz="1200" dirty="0" smtClean="0">
                          <a:effectLst/>
                        </a:rPr>
                        <a:t>кв.м</a:t>
                      </a:r>
                      <a:br>
                        <a:rPr lang="ru-RU" sz="1200" dirty="0" smtClean="0">
                          <a:effectLst/>
                        </a:rPr>
                      </a:br>
                      <a:r>
                        <a:rPr lang="ru-RU" sz="1200" dirty="0" smtClean="0">
                          <a:effectLst/>
                        </a:rPr>
                        <a:t> </a:t>
                      </a:r>
                      <a:r>
                        <a:rPr lang="ru-RU" sz="1200" dirty="0">
                          <a:effectLst/>
                        </a:rPr>
                        <a:t>в год </a:t>
                      </a:r>
                      <a:br>
                        <a:rPr lang="ru-RU" sz="1200" dirty="0">
                          <a:effectLst/>
                        </a:rPr>
                      </a:b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848090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ООО "АЛКА" 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-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Частная собственность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Для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размещения производственной базы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Деревообработка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металлообработка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0,6-3 тыс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руб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</a:t>
                      </a:r>
                    </a:p>
                  </a:txBody>
                  <a:tcPr marL="7620" marR="7620" marT="7620" marB="0" anchor="ctr"/>
                </a:tc>
              </a:tr>
              <a:tr h="6321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Технопарк "ИТКОЛ-Ногинск"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50:16:0302004:284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Частная собственность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Размещение 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производственных и административных зданий, строений, сооружений промышленности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Производство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, складирование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1,8-3,6 тыс</a:t>
                      </a:r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руб</a:t>
                      </a:r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</a:t>
                      </a:r>
                    </a:p>
                  </a:txBody>
                  <a:tcPr marL="7620" marR="7620" marT="7620" marB="0" anchor="ctr"/>
                </a:tc>
              </a:tr>
              <a:tr h="8670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algn="ctr" defTabSz="457200" rtl="0" eaLnBrk="1" fontAlgn="ctr" latinLnBrk="0" hangingPunct="1"/>
                      <a:r>
                        <a:rPr lang="ru-RU" sz="11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ООО «Газотрест»</a:t>
                      </a:r>
                      <a:endParaRPr lang="ru-RU" sz="1100" b="0" i="0" u="none" strike="noStrike" kern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50:16:0302005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Частная собственность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Земли промышленности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Выработка тепловой энергии (законсервировано)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да</a:t>
                      </a: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договорная</a:t>
                      </a:r>
                    </a:p>
                  </a:txBody>
                  <a:tcPr marL="7620" marR="7620" marT="762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064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12192000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Полезная информация для инвесторов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86" y="740228"/>
            <a:ext cx="1313543" cy="16419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8890" y="1458827"/>
            <a:ext cx="108332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Администрация Богородского городского округа Московской области</a:t>
            </a:r>
          </a:p>
          <a:p>
            <a:pPr algn="ctr"/>
            <a:r>
              <a:rPr lang="ru-RU" b="1" dirty="0" smtClean="0"/>
              <a:t>Адрес: г. Ногинск, ул. Советская, 42</a:t>
            </a:r>
          </a:p>
          <a:p>
            <a:pPr algn="ctr"/>
            <a:endParaRPr lang="ru-RU" b="1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761720"/>
              </p:ext>
            </p:extLst>
          </p:nvPr>
        </p:nvGraphicFramePr>
        <p:xfrm>
          <a:off x="747131" y="2827838"/>
          <a:ext cx="9846528" cy="31857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2176"/>
                <a:gridCol w="3282176"/>
                <a:gridCol w="3282176"/>
              </a:tblGrid>
              <a:tr h="388845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ФИО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Должность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Контакты (тел, </a:t>
                      </a:r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e-mail)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986971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Сухин Игорь Васильевич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Глава Богородского городского округа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тел. (496) 514-10-15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adm@noginsk.ru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98697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Потапов Эдуард Станиславович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Заместитель главы администрации 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тел. (496) 514-52-86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p.e.s.70@mail.ru</a:t>
                      </a: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99417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Красотова Эльмира Хусаиновна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Начальник Управления</a:t>
                      </a:r>
                      <a:r>
                        <a:rPr lang="ru-RU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социально-экономического развития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i="0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тел. (496) 511-83-55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b="0" i="0" kern="1200" dirty="0" smtClean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u="none" kern="1200" dirty="0" smtClean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krasotova.e@mail.ru</a:t>
                      </a:r>
                      <a:endParaRPr lang="ru-RU" sz="1600" b="0" i="0" u="none" kern="1200" dirty="0">
                        <a:solidFill>
                          <a:schemeClr val="dk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608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12192000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Полезная информация для инвесторов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92834"/>
            <a:ext cx="1066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Ведущие городские и региональные средства массовой информации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5299" y="1297713"/>
            <a:ext cx="181927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Телеканал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5299" y="3237339"/>
            <a:ext cx="181927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Газеты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13667" y="2112184"/>
            <a:ext cx="45925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Адрес: г. Ногинск, ул. Санаторная</a:t>
            </a:r>
            <a:r>
              <a:rPr lang="en-US" sz="1400" dirty="0" smtClean="0"/>
              <a:t>, </a:t>
            </a:r>
            <a:r>
              <a:rPr lang="ru-RU" sz="1400" dirty="0" smtClean="0"/>
              <a:t>д.</a:t>
            </a:r>
            <a:r>
              <a:rPr lang="en-US" sz="1400" dirty="0" smtClean="0"/>
              <a:t>5-</a:t>
            </a:r>
            <a:r>
              <a:rPr lang="ru-RU" sz="1400" dirty="0" smtClean="0"/>
              <a:t>а </a:t>
            </a:r>
          </a:p>
          <a:p>
            <a:r>
              <a:rPr lang="en-US" sz="1400" dirty="0" smtClean="0"/>
              <a:t>E-mail</a:t>
            </a:r>
            <a:r>
              <a:rPr lang="ru-RU" sz="1400" dirty="0" smtClean="0"/>
              <a:t>: </a:t>
            </a:r>
            <a:r>
              <a:rPr lang="ru-RU" sz="1400" dirty="0" smtClean="0">
                <a:hlinkClick r:id="rId3"/>
              </a:rPr>
              <a:t>info@360tv.ru</a:t>
            </a:r>
            <a:endParaRPr lang="ru-RU" sz="1400" dirty="0" smtClean="0"/>
          </a:p>
          <a:p>
            <a:r>
              <a:rPr lang="ru-RU" sz="1400" dirty="0" smtClean="0"/>
              <a:t>Телефон: 8 </a:t>
            </a:r>
            <a:r>
              <a:rPr lang="ru-RU" sz="1400" dirty="0"/>
              <a:t>(910) 408-61-30</a:t>
            </a:r>
            <a:endParaRPr lang="ru-RU" sz="1400" dirty="0">
              <a:solidFill>
                <a:srgbClr val="C00000"/>
              </a:solidFill>
            </a:endParaRPr>
          </a:p>
        </p:txBody>
      </p:sp>
      <p:pic>
        <p:nvPicPr>
          <p:cNvPr id="17" name="Рисунок 16" descr="C:\Users\melnik\Desktop\bogorodskie_vesti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266" y="3882905"/>
            <a:ext cx="2971160" cy="1220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Прямоугольник 17"/>
          <p:cNvSpPr/>
          <p:nvPr/>
        </p:nvSpPr>
        <p:spPr>
          <a:xfrm>
            <a:off x="1816531" y="5379438"/>
            <a:ext cx="427946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Адрес: 142400, Московская область,</a:t>
            </a:r>
            <a:br>
              <a:rPr lang="ru-RU" sz="1400" dirty="0" smtClean="0"/>
            </a:br>
            <a:r>
              <a:rPr lang="ru-RU" sz="1400" dirty="0" smtClean="0"/>
              <a:t> г.Ногинск, ул.Рогожская, д.89</a:t>
            </a:r>
          </a:p>
          <a:p>
            <a:r>
              <a:rPr lang="en-US" sz="1400" dirty="0" smtClean="0"/>
              <a:t>E-mail</a:t>
            </a:r>
            <a:r>
              <a:rPr lang="ru-RU" sz="1400" dirty="0" smtClean="0"/>
              <a:t>: 8 (496) 514-34-40</a:t>
            </a:r>
          </a:p>
          <a:p>
            <a:r>
              <a:rPr lang="ru-RU" sz="1400" dirty="0" smtClean="0"/>
              <a:t>Телефон: </a:t>
            </a:r>
            <a:r>
              <a:rPr lang="ru-RU" sz="1400" u="sng" dirty="0" smtClean="0">
                <a:hlinkClick r:id="rId5"/>
              </a:rPr>
              <a:t>bvesti@mail.ru</a:t>
            </a:r>
            <a:endParaRPr lang="ru-RU" sz="1400" dirty="0"/>
          </a:p>
        </p:txBody>
      </p:sp>
      <p:pic>
        <p:nvPicPr>
          <p:cNvPr id="24" name="Рисунок 23" descr="C:\Users\melnik\Desktop\ЛОГОТИПЫ СМИ\подмосковье сегодня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290" y="3976004"/>
            <a:ext cx="2543175" cy="1019175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Прямоугольник 24"/>
          <p:cNvSpPr/>
          <p:nvPr/>
        </p:nvSpPr>
        <p:spPr>
          <a:xfrm>
            <a:off x="6921976" y="5173519"/>
            <a:ext cx="40639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Адрес: г. Москва, ул. 5-я Магистральная, 5/12; ул. 1-я Магистральная, д.14, стр.36</a:t>
            </a:r>
          </a:p>
          <a:p>
            <a:r>
              <a:rPr lang="en-US" sz="1400" dirty="0" smtClean="0"/>
              <a:t>E-mail</a:t>
            </a:r>
            <a:r>
              <a:rPr lang="ru-RU" sz="1400" dirty="0" smtClean="0"/>
              <a:t>: </a:t>
            </a:r>
            <a:r>
              <a:rPr lang="en-US" sz="1400" dirty="0" smtClean="0"/>
              <a:t>distribution</a:t>
            </a:r>
            <a:r>
              <a:rPr lang="ru-RU" sz="1400" dirty="0" smtClean="0"/>
              <a:t>@</a:t>
            </a:r>
            <a:r>
              <a:rPr lang="en-US" sz="1400" dirty="0" err="1" smtClean="0"/>
              <a:t>oblnews</a:t>
            </a:r>
            <a:r>
              <a:rPr lang="ru-RU" sz="1400" dirty="0" smtClean="0"/>
              <a:t>.</a:t>
            </a:r>
            <a:r>
              <a:rPr lang="en-US" sz="1400" dirty="0" smtClean="0"/>
              <a:t>ru</a:t>
            </a:r>
            <a:endParaRPr lang="ru-RU" sz="1400" dirty="0" smtClean="0"/>
          </a:p>
          <a:p>
            <a:r>
              <a:rPr lang="ru-RU" sz="1400" dirty="0" smtClean="0"/>
              <a:t>Телефон: 8 (495) 707-29-64</a:t>
            </a:r>
            <a:endParaRPr lang="ru-RU" sz="1400" dirty="0"/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95299" y="1667045"/>
            <a:ext cx="9296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495299" y="3606671"/>
            <a:ext cx="9296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6" y="1808875"/>
            <a:ext cx="2021898" cy="13075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737" y="1669503"/>
            <a:ext cx="723471" cy="72347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7463190" y="1959115"/>
            <a:ext cx="370390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hlinkClick r:id="rId9"/>
              </a:rPr>
              <a:t>https://vk.com/newsbogorodsk360</a:t>
            </a:r>
            <a:endParaRPr lang="ru-RU" sz="1050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920" y="2379113"/>
            <a:ext cx="604370" cy="60437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7446473" y="2465854"/>
            <a:ext cx="371027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latin typeface="Arial" panose="020B0604020202020204" pitchFamily="34" charset="0"/>
                <a:hlinkClick r:id="rId11"/>
              </a:rPr>
              <a:t>https://www.youtube.com/playlist?list=PLw5XBQ4p2VPvfCp6WVkwE4ZHhm_GzZ_aO</a:t>
            </a:r>
            <a:endParaRPr lang="ru-RU" sz="105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042" y="3000234"/>
            <a:ext cx="804126" cy="587012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7464168" y="3168089"/>
            <a:ext cx="273344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005BD1"/>
                </a:solidFill>
                <a:latin typeface="Arial" panose="020B0604020202020204" pitchFamily="34" charset="0"/>
                <a:hlinkClick r:id="rId13"/>
              </a:rPr>
              <a:t>https://www.instagram.com/360bogorodsk/</a:t>
            </a:r>
            <a:endParaRPr lang="ru-RU" sz="1050" dirty="0"/>
          </a:p>
        </p:txBody>
      </p:sp>
      <p:sp>
        <p:nvSpPr>
          <p:cNvPr id="26" name="TextBox 25"/>
          <p:cNvSpPr txBox="1"/>
          <p:nvPr/>
        </p:nvSpPr>
        <p:spPr>
          <a:xfrm>
            <a:off x="6759920" y="1245967"/>
            <a:ext cx="2785862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Социальные сети</a:t>
            </a:r>
            <a:endParaRPr lang="ru-RU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43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4522" y="552056"/>
            <a:ext cx="5429070" cy="618895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- As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1,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 territory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81,1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thousand hectares</a:t>
            </a: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Administrative center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 of Noginsk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population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208,4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thousand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urban area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–160,7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thousand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people;</a:t>
            </a: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-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47,7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thousand people.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Administrative center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 102,3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thousand people.</a:t>
            </a: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Working-age population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111,4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thousand people.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district economy employs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91,4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thousand people.               Incoming workforce volume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34,6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thousand people.</a:t>
            </a: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Outgoing workforce volume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54,9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thousand people.</a:t>
            </a: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salaries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USD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As July 1, 2019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trading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840,3 (equally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54,2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thousand roubles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construction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838,7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829,4</a:t>
            </a: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healthcare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824,8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809,3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ransportation and storage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782,9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griculture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773,6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ulture and sports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682,17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administration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634,1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hotel business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612,4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1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u="sng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733592" y="787690"/>
            <a:ext cx="5639311" cy="5757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Minerals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: </a:t>
            </a:r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fire-</a:t>
            </a:r>
            <a:r>
              <a:rPr lang="en-US" sz="14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resisant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clay and sand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(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villages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Kudinovo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and </a:t>
            </a:r>
            <a:r>
              <a:rPr lang="en-US" sz="14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Kolontaevo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)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potassium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salt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(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village </a:t>
            </a:r>
            <a:r>
              <a:rPr lang="en-US" sz="1400" dirty="0" err="1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Kudinovo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) </a:t>
            </a:r>
            <a:endParaRPr lang="en-US" sz="1400" dirty="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Средние значения удельных показателей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кадастровой </a:t>
            </a:r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стоимости земель населенных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пунктов</a:t>
            </a:r>
          </a:p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за 1 кв. м  для размещения:</a:t>
            </a: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Малоэтажной жилой застройки и ИЖС: 2 506,88 руб. 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Дачных и садоводческих объединений: 1 663,80 руб. 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Объектов торговли, общественного питания и бытового обслуживания: 4 026,75 руб.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Гостиниц: 3 693,29 руб.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Офисных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зданий: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4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019,83 руб.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П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ромышленности: 2 108,50 руб. </a:t>
            </a:r>
          </a:p>
          <a:p>
            <a:endParaRPr lang="ru-RU" sz="1400" b="1" dirty="0" smtClean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Стоимость 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ресурсов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: </a:t>
            </a: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182563" indent="-182563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Электроэнергии: от 3,89 до 5,56 руб. за 1 Квт</a:t>
            </a:r>
          </a:p>
          <a:p>
            <a:pPr marL="182563" indent="-182563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Газоснабжения : 6,56 руб. за куб. м   </a:t>
            </a:r>
          </a:p>
          <a:p>
            <a:pPr marL="182563" indent="-182563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Газоснабжения (частный сектор): 5706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,9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руб. за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1000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куб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. м  </a:t>
            </a:r>
          </a:p>
          <a:p>
            <a:pPr marL="182563" indent="-182563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Теплоснабжения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(многоквартирные дома): от 2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305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,0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8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до 2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635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44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руб. за Гкал 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  <a:p>
            <a:pPr marL="182563" indent="-182563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Холодного водоснабжения: от 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30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12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до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40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,2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4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руб. за куб. м </a:t>
            </a:r>
            <a:b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</a:b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Водоотведения: от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24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90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– до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42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,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42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 руб. за  куб. м </a:t>
            </a:r>
            <a: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/>
            </a:r>
            <a:br>
              <a:rPr lang="ru-RU" sz="1400" dirty="0" smtClean="0">
                <a:solidFill>
                  <a:srgbClr val="FF0000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</a:br>
            <a:endParaRPr lang="ru-RU" sz="1400" dirty="0" smtClean="0">
              <a:solidFill>
                <a:srgbClr val="FF0000"/>
              </a:solidFill>
              <a:latin typeface="Arial" panose="020B0604020202020204" pitchFamily="34" charset="0"/>
              <a:ea typeface="Arial Unicode MS" panose="020B0604020202020204" pitchFamily="34" charset="-128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0"/>
            <a:ext cx="12192000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Demography and resources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https://blogsforeveryone.files.wordpress.com/2014/02/selectio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251" y="4573700"/>
            <a:ext cx="2889749" cy="216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238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90286" y="3160675"/>
            <a:ext cx="2574550" cy="1093328"/>
          </a:xfrm>
          <a:prstGeom prst="rect">
            <a:avLst/>
          </a:prstGeom>
          <a:solidFill>
            <a:srgbClr val="3C7FB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625475" lvl="0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Богородский городской округ Московской области</a:t>
            </a:r>
          </a:p>
          <a:p>
            <a:pPr marL="625475" lvl="0" fontAlgn="base">
              <a:spcBef>
                <a:spcPct val="0"/>
              </a:spcBef>
              <a:spcAft>
                <a:spcPct val="0"/>
              </a:spcAft>
            </a:pPr>
            <a:r>
              <a:rPr lang="ru-RU" sz="1100" dirty="0">
                <a:solidFill>
                  <a:schemeClr val="bg1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Официальный сайт органов местного самоуправления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12192000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Полезная информация для инвесторов</a:t>
            </a:r>
            <a:endParaRPr lang="ru-RU" sz="1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2858" y="2693782"/>
            <a:ext cx="181927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Интернет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3251199" y="3171231"/>
            <a:ext cx="645805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Официальный сайт </a:t>
            </a:r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органов местного </a:t>
            </a:r>
            <a:r>
              <a:rPr lang="ru-RU" sz="14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самоуправления Богородского городского округа </a:t>
            </a:r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Московской области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Адрес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u="sng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</a:t>
            </a:r>
            <a:r>
              <a:rPr lang="en-US" sz="1400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://bogorodsky-okrug.ru/</a:t>
            </a:r>
            <a:endParaRPr kumimoji="0" lang="ru-RU" sz="1400" i="0" u="sng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3251199" y="4380506"/>
            <a:ext cx="764354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Раздел для инвесторов </a:t>
            </a:r>
            <a:r>
              <a:rPr lang="ru-RU" sz="1400" dirty="0" smtClean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на официальном сайте </a:t>
            </a:r>
            <a:endParaRPr lang="ru-RU" sz="1400" dirty="0">
              <a:latin typeface="Arial" panose="020B060402020202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органов местного самоуправления Богородского городского округа Московской области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Адрес: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http://bogorodsky-okrug.ru/grazhdanam/ekonomika-i-biznes/maloe-i-srednee-predprinimatelstvo</a:t>
            </a:r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/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2858" y="1150289"/>
            <a:ext cx="181927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</a:rPr>
              <a:t>Радиостанции</a:t>
            </a:r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49182"/>
            <a:ext cx="1066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Ведущие городские и региональные средства массовой информации</a:t>
            </a:r>
            <a:endParaRPr lang="ru-RU" sz="2400" b="1" dirty="0"/>
          </a:p>
        </p:txBody>
      </p:sp>
      <p:pic>
        <p:nvPicPr>
          <p:cNvPr id="10" name="Рисунок 9" descr="C:\Users\melnik\Desktop\radio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36" y="1627311"/>
            <a:ext cx="2541600" cy="99591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>
            <a:off x="3251199" y="1602012"/>
            <a:ext cx="3962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Адрес:142400, Московская область, </a:t>
            </a: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г. Ногинск, ул. Советская, д. 42</a:t>
            </a:r>
          </a:p>
          <a:p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E-mail</a:t>
            </a: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1400" u="sng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radio@noginsk.ru</a:t>
            </a:r>
            <a:endParaRPr lang="ru-RU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Телефон:8 (496) 511-71-23</a:t>
            </a:r>
            <a:endParaRPr lang="ru-RU" sz="1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12858" y="1530401"/>
            <a:ext cx="9296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412858" y="3081894"/>
            <a:ext cx="9296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2" descr="\\Buteskuw8\обмен\10. Парки и инвест предприятия\Инвестпаспорт 2015\Рабочая информация\Информация от служб\Герб Ногинского район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236" y="3202919"/>
            <a:ext cx="666279" cy="832849"/>
          </a:xfrm>
          <a:prstGeom prst="rect">
            <a:avLst/>
          </a:prstGeom>
          <a:noFill/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4" y="4392591"/>
            <a:ext cx="2550862" cy="942022"/>
          </a:xfrm>
          <a:prstGeom prst="rect">
            <a:avLst/>
          </a:prstGeom>
        </p:spPr>
      </p:pic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3251199" y="5718056"/>
            <a:ext cx="645805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Бизнес-портал Богородского городского округа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Адрес</a:t>
            </a:r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u="sng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http://noginsk-invest.ru/</a:t>
            </a:r>
            <a:endParaRPr kumimoji="0" lang="ru-RU" sz="1400" i="0" u="sng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24" y="5473201"/>
            <a:ext cx="2550862" cy="136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6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238" t="17406" r="6608" b="34857"/>
          <a:stretch/>
        </p:blipFill>
        <p:spPr>
          <a:xfrm>
            <a:off x="5331" y="591671"/>
            <a:ext cx="7115025" cy="625390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15163"/>
            <a:ext cx="12192000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Transport links</a:t>
            </a:r>
            <a:endParaRPr lang="ru-RU" sz="28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3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31" name="Rectangle 38"/>
          <p:cNvSpPr>
            <a:spLocks noChangeArrowheads="1"/>
          </p:cNvSpPr>
          <p:nvPr/>
        </p:nvSpPr>
        <p:spPr bwMode="auto">
          <a:xfrm>
            <a:off x="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pSp>
        <p:nvGrpSpPr>
          <p:cNvPr id="2075" name="Группа 2074"/>
          <p:cNvGrpSpPr/>
          <p:nvPr/>
        </p:nvGrpSpPr>
        <p:grpSpPr>
          <a:xfrm>
            <a:off x="6703148" y="-605922"/>
            <a:ext cx="3233333" cy="9037320"/>
            <a:chOff x="4594225" y="954088"/>
            <a:chExt cx="1312309" cy="4449666"/>
          </a:xfrm>
        </p:grpSpPr>
        <p:sp>
          <p:nvSpPr>
            <p:cNvPr id="2056" name="Text Box 47"/>
            <p:cNvSpPr txBox="1">
              <a:spLocks noChangeArrowheads="1"/>
            </p:cNvSpPr>
            <p:nvPr/>
          </p:nvSpPr>
          <p:spPr bwMode="auto">
            <a:xfrm>
              <a:off x="4594225" y="954088"/>
              <a:ext cx="1093234" cy="16817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400" dirty="0"/>
            </a:p>
          </p:txBody>
        </p:sp>
        <p:sp>
          <p:nvSpPr>
            <p:cNvPr id="2057" name="Text Box 43"/>
            <p:cNvSpPr txBox="1">
              <a:spLocks noChangeArrowheads="1"/>
            </p:cNvSpPr>
            <p:nvPr/>
          </p:nvSpPr>
          <p:spPr bwMode="auto">
            <a:xfrm>
              <a:off x="4629150" y="1617663"/>
              <a:ext cx="1093234" cy="16817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400" dirty="0"/>
            </a:p>
          </p:txBody>
        </p:sp>
        <p:sp>
          <p:nvSpPr>
            <p:cNvPr id="2058" name="Text Box 46"/>
            <p:cNvSpPr txBox="1">
              <a:spLocks noChangeArrowheads="1"/>
            </p:cNvSpPr>
            <p:nvPr/>
          </p:nvSpPr>
          <p:spPr bwMode="auto">
            <a:xfrm>
              <a:off x="4629150" y="2235200"/>
              <a:ext cx="1093234" cy="16817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400" dirty="0"/>
            </a:p>
          </p:txBody>
        </p:sp>
        <p:sp>
          <p:nvSpPr>
            <p:cNvPr id="2059" name="Text Box 55"/>
            <p:cNvSpPr txBox="1">
              <a:spLocks noChangeArrowheads="1"/>
            </p:cNvSpPr>
            <p:nvPr/>
          </p:nvSpPr>
          <p:spPr bwMode="auto">
            <a:xfrm>
              <a:off x="4813300" y="2968625"/>
              <a:ext cx="1093234" cy="16817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400" dirty="0"/>
            </a:p>
          </p:txBody>
        </p:sp>
        <p:sp>
          <p:nvSpPr>
            <p:cNvPr id="2060" name="Text Box 44"/>
            <p:cNvSpPr txBox="1">
              <a:spLocks noChangeArrowheads="1"/>
            </p:cNvSpPr>
            <p:nvPr/>
          </p:nvSpPr>
          <p:spPr bwMode="auto">
            <a:xfrm>
              <a:off x="4594225" y="4600575"/>
              <a:ext cx="1093234" cy="16817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400" dirty="0"/>
            </a:p>
          </p:txBody>
        </p:sp>
        <p:sp>
          <p:nvSpPr>
            <p:cNvPr id="2061" name="Text Box 45"/>
            <p:cNvSpPr txBox="1">
              <a:spLocks noChangeArrowheads="1"/>
            </p:cNvSpPr>
            <p:nvPr/>
          </p:nvSpPr>
          <p:spPr bwMode="auto">
            <a:xfrm>
              <a:off x="4594225" y="5235575"/>
              <a:ext cx="1093234" cy="168179"/>
            </a:xfrm>
            <a:prstGeom prst="rect">
              <a:avLst/>
            </a:prstGeom>
            <a:solidFill>
              <a:srgbClr val="FFFFFF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sz="4400" dirty="0"/>
            </a:p>
          </p:txBody>
        </p:sp>
      </p:grpSp>
      <p:sp>
        <p:nvSpPr>
          <p:cNvPr id="2071" name="AutoShape 41"/>
          <p:cNvSpPr>
            <a:spLocks noChangeArrowheads="1"/>
          </p:cNvSpPr>
          <p:nvPr/>
        </p:nvSpPr>
        <p:spPr bwMode="auto">
          <a:xfrm>
            <a:off x="1156633" y="1861886"/>
            <a:ext cx="1841908" cy="1062480"/>
          </a:xfrm>
          <a:prstGeom prst="wedgeRoundRectCallout">
            <a:avLst>
              <a:gd name="adj1" fmla="val 146655"/>
              <a:gd name="adj2" fmla="val 99773"/>
              <a:gd name="adj3" fmla="val 16667"/>
            </a:avLst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administrative center of </a:t>
            </a:r>
            <a:r>
              <a:rPr lang="en-US" sz="1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Bogorodsky</a:t>
            </a:r>
            <a:r>
              <a:rPr lang="en-US" sz="1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district of the city</a:t>
            </a:r>
            <a:endParaRPr kumimoji="0" lang="ru-RU" sz="44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73" name="Rectangle 77"/>
          <p:cNvSpPr>
            <a:spLocks noChangeArrowheads="1"/>
          </p:cNvSpPr>
          <p:nvPr/>
        </p:nvSpPr>
        <p:spPr bwMode="auto">
          <a:xfrm>
            <a:off x="152400" y="6096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sp>
        <p:nvSpPr>
          <p:cNvPr id="2074" name="Rectangle 78"/>
          <p:cNvSpPr>
            <a:spLocks noChangeArrowheads="1"/>
          </p:cNvSpPr>
          <p:nvPr/>
        </p:nvSpPr>
        <p:spPr bwMode="auto">
          <a:xfrm>
            <a:off x="-252847" y="68580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5118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5118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5118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5118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5118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118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118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118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118100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18100" algn="l"/>
              </a:tabLst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118100" algn="l"/>
              </a:tabLst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1" name="AutoShape 52"/>
          <p:cNvSpPr>
            <a:spLocks/>
          </p:cNvSpPr>
          <p:nvPr/>
        </p:nvSpPr>
        <p:spPr bwMode="auto">
          <a:xfrm>
            <a:off x="7496705" y="2336461"/>
            <a:ext cx="3394113" cy="542551"/>
          </a:xfrm>
          <a:prstGeom prst="accentCallout1">
            <a:avLst>
              <a:gd name="adj1" fmla="val 42569"/>
              <a:gd name="adj2" fmla="val -1270"/>
              <a:gd name="adj3" fmla="val 86801"/>
              <a:gd name="adj4" fmla="val -21943"/>
            </a:avLst>
          </a:prstGeom>
          <a:noFill/>
          <a:ln w="9525">
            <a:solidFill>
              <a:srgbClr val="622423"/>
            </a:solidFill>
            <a:miter lim="800000"/>
            <a:headEnd/>
            <a:tailEnd type="triangl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Route-A-108 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(Moscow big ring)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2" name="AutoShape 48"/>
          <p:cNvSpPr>
            <a:spLocks/>
          </p:cNvSpPr>
          <p:nvPr/>
        </p:nvSpPr>
        <p:spPr bwMode="auto">
          <a:xfrm>
            <a:off x="7539263" y="766166"/>
            <a:ext cx="3381114" cy="357331"/>
          </a:xfrm>
          <a:prstGeom prst="accentCallout1">
            <a:avLst>
              <a:gd name="adj1" fmla="val 54802"/>
              <a:gd name="adj2" fmla="val -2943"/>
              <a:gd name="adj3" fmla="val 178293"/>
              <a:gd name="adj4" fmla="val -157486"/>
            </a:avLst>
          </a:prstGeom>
          <a:noFill/>
          <a:ln w="9525">
            <a:solidFill>
              <a:srgbClr val="622423"/>
            </a:solidFill>
            <a:miter lim="800000"/>
            <a:headEnd/>
            <a:tailEnd type="triangl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Highway 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M-8 " </a:t>
            </a:r>
            <a:r>
              <a:rPr lang="en-US" sz="1400" b="1" i="1" dirty="0" err="1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Kholmogory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"(Yaroslavl highway)</a:t>
            </a: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Calibri" pitchFamily="34" charset="0"/>
            </a:endParaRPr>
          </a:p>
        </p:txBody>
      </p:sp>
      <p:sp>
        <p:nvSpPr>
          <p:cNvPr id="2053" name="AutoShape 42"/>
          <p:cNvSpPr>
            <a:spLocks/>
          </p:cNvSpPr>
          <p:nvPr/>
        </p:nvSpPr>
        <p:spPr bwMode="auto">
          <a:xfrm>
            <a:off x="7539263" y="1264131"/>
            <a:ext cx="4067023" cy="361185"/>
          </a:xfrm>
          <a:prstGeom prst="accentCallout1">
            <a:avLst>
              <a:gd name="adj1" fmla="val 33386"/>
              <a:gd name="adj2" fmla="val -2166"/>
              <a:gd name="adj3" fmla="val 357425"/>
              <a:gd name="adj4" fmla="val -90526"/>
            </a:avLst>
          </a:prstGeom>
          <a:noFill/>
          <a:ln w="9525">
            <a:solidFill>
              <a:srgbClr val="622423"/>
            </a:solidFill>
            <a:miter lim="800000"/>
            <a:headEnd/>
            <a:tailEnd type="triangl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Highway-a-103 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400" b="1" i="1" dirty="0" err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Shchelkovo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highway)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5" name="AutoShape 50"/>
          <p:cNvSpPr>
            <a:spLocks/>
          </p:cNvSpPr>
          <p:nvPr/>
        </p:nvSpPr>
        <p:spPr bwMode="auto">
          <a:xfrm>
            <a:off x="7539263" y="3493785"/>
            <a:ext cx="4300993" cy="504511"/>
          </a:xfrm>
          <a:prstGeom prst="accentCallout1">
            <a:avLst>
              <a:gd name="adj1" fmla="val 58058"/>
              <a:gd name="adj2" fmla="val -1472"/>
              <a:gd name="adj3" fmla="val 80717"/>
              <a:gd name="adj4" fmla="val -106743"/>
            </a:avLst>
          </a:prstGeom>
          <a:noFill/>
          <a:ln w="9525">
            <a:solidFill>
              <a:srgbClr val="622423"/>
            </a:solidFill>
            <a:miter lim="800000"/>
            <a:headEnd/>
            <a:tailEnd type="triangl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Moscow 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railway (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Gorkovskoe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direction)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67" name="AutoShape 56"/>
          <p:cNvSpPr>
            <a:spLocks/>
          </p:cNvSpPr>
          <p:nvPr/>
        </p:nvSpPr>
        <p:spPr bwMode="auto">
          <a:xfrm>
            <a:off x="7539263" y="4163455"/>
            <a:ext cx="3745275" cy="328701"/>
          </a:xfrm>
          <a:prstGeom prst="accentCallout1">
            <a:avLst>
              <a:gd name="adj1" fmla="val 57396"/>
              <a:gd name="adj2" fmla="val -1876"/>
              <a:gd name="adj3" fmla="val 64786"/>
              <a:gd name="adj4" fmla="val -107905"/>
            </a:avLst>
          </a:prstGeom>
          <a:noFill/>
          <a:ln w="9525">
            <a:solidFill>
              <a:srgbClr val="622423"/>
            </a:solidFill>
            <a:miter lim="800000"/>
            <a:headEnd/>
            <a:tailEnd type="triangl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Track (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Nosovihinskoe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highway )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68" name="AutoShape 59"/>
          <p:cNvSpPr>
            <a:spLocks/>
          </p:cNvSpPr>
          <p:nvPr/>
        </p:nvSpPr>
        <p:spPr bwMode="auto">
          <a:xfrm>
            <a:off x="7613136" y="5191565"/>
            <a:ext cx="2970915" cy="284728"/>
          </a:xfrm>
          <a:prstGeom prst="accentCallout1">
            <a:avLst>
              <a:gd name="adj1" fmla="val 46601"/>
              <a:gd name="adj2" fmla="val -4920"/>
              <a:gd name="adj3" fmla="val -242819"/>
              <a:gd name="adj4" fmla="val -229248"/>
            </a:avLst>
          </a:prstGeom>
          <a:noFill/>
          <a:ln w="9525">
            <a:solidFill>
              <a:srgbClr val="622423"/>
            </a:solidFill>
            <a:miter lim="800000"/>
            <a:headEnd/>
            <a:tailEnd type="triangl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1" u="none" strike="noStrike" cap="none" normalizeH="0" baseline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ТТК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054" name="AutoShape 53"/>
          <p:cNvSpPr>
            <a:spLocks/>
          </p:cNvSpPr>
          <p:nvPr/>
        </p:nvSpPr>
        <p:spPr bwMode="auto">
          <a:xfrm>
            <a:off x="7551457" y="1652472"/>
            <a:ext cx="2970915" cy="263423"/>
          </a:xfrm>
          <a:prstGeom prst="accentCallout1">
            <a:avLst>
              <a:gd name="adj1" fmla="val 66900"/>
              <a:gd name="adj2" fmla="val -7993"/>
              <a:gd name="adj3" fmla="val 640157"/>
              <a:gd name="adj4" fmla="val -208447"/>
            </a:avLst>
          </a:prstGeom>
          <a:noFill/>
          <a:ln w="9525">
            <a:solidFill>
              <a:srgbClr val="622423"/>
            </a:solidFill>
            <a:miter lim="800000"/>
            <a:headEnd type="none"/>
            <a:tailEnd type="triangl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oscow 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ring 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road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MKAD</a:t>
            </a:r>
            <a:r>
              <a:rPr lang="ru-RU" sz="1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" name="AutoShape 52"/>
          <p:cNvSpPr>
            <a:spLocks/>
          </p:cNvSpPr>
          <p:nvPr/>
        </p:nvSpPr>
        <p:spPr bwMode="auto">
          <a:xfrm>
            <a:off x="7551457" y="2838506"/>
            <a:ext cx="3432667" cy="595935"/>
          </a:xfrm>
          <a:prstGeom prst="accentCallout1">
            <a:avLst>
              <a:gd name="adj1" fmla="val 41388"/>
              <a:gd name="adj2" fmla="val -2340"/>
              <a:gd name="adj3" fmla="val 91788"/>
              <a:gd name="adj4" fmla="val -78730"/>
            </a:avLst>
          </a:prstGeom>
          <a:noFill/>
          <a:ln w="9525">
            <a:solidFill>
              <a:srgbClr val="622423"/>
            </a:solidFill>
            <a:miter lim="800000"/>
            <a:headEnd/>
            <a:tailEnd type="triangl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Highway-A-107 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(Moscow small ring)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3" name="AutoShape 48"/>
          <p:cNvSpPr>
            <a:spLocks/>
          </p:cNvSpPr>
          <p:nvPr/>
        </p:nvSpPr>
        <p:spPr bwMode="auto">
          <a:xfrm>
            <a:off x="7488849" y="1781352"/>
            <a:ext cx="3795689" cy="618026"/>
          </a:xfrm>
          <a:prstGeom prst="accentCallout1">
            <a:avLst>
              <a:gd name="adj1" fmla="val 67199"/>
              <a:gd name="adj2" fmla="val -333"/>
              <a:gd name="adj3" fmla="val 298203"/>
              <a:gd name="adj4" fmla="val -102693"/>
            </a:avLst>
          </a:prstGeom>
          <a:noFill/>
          <a:ln w="9525">
            <a:solidFill>
              <a:srgbClr val="622423"/>
            </a:solidFill>
            <a:miter lim="800000"/>
            <a:headEnd/>
            <a:tailEnd type="triangl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Highway 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M-7 " Volga "(</a:t>
            </a:r>
            <a:r>
              <a:rPr lang="en-US" sz="1400" b="1" i="1" dirty="0" err="1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Gorkovskoe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highway)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Calibri" pitchFamily="34" charset="0"/>
            </a:endParaRPr>
          </a:p>
        </p:txBody>
      </p:sp>
      <p:sp>
        <p:nvSpPr>
          <p:cNvPr id="44" name="AutoShape 50"/>
          <p:cNvSpPr>
            <a:spLocks/>
          </p:cNvSpPr>
          <p:nvPr/>
        </p:nvSpPr>
        <p:spPr bwMode="auto">
          <a:xfrm>
            <a:off x="7569783" y="4648191"/>
            <a:ext cx="4270473" cy="504511"/>
          </a:xfrm>
          <a:prstGeom prst="accentCallout1">
            <a:avLst>
              <a:gd name="adj1" fmla="val 55848"/>
              <a:gd name="adj2" fmla="val -2485"/>
              <a:gd name="adj3" fmla="val -6494"/>
              <a:gd name="adj4" fmla="val -80791"/>
            </a:avLst>
          </a:prstGeom>
          <a:noFill/>
          <a:ln w="9525">
            <a:solidFill>
              <a:srgbClr val="622423"/>
            </a:solidFill>
            <a:miter lim="800000"/>
            <a:headEnd/>
            <a:tailEnd type="triangl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Moscow railway (Yaroslavl direction)</a:t>
            </a:r>
            <a:endParaRPr kumimoji="0" lang="ru-RU" sz="4800" b="0" i="0" u="none" strike="noStrike" cap="none" normalizeH="0" baseline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7451515" y="825694"/>
            <a:ext cx="28874" cy="5689833"/>
          </a:xfrm>
          <a:prstGeom prst="line">
            <a:avLst/>
          </a:prstGeom>
          <a:ln w="76200">
            <a:solidFill>
              <a:srgbClr val="3C7FB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7451515" y="822248"/>
            <a:ext cx="33908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>
            <a:off x="7443622" y="1251623"/>
            <a:ext cx="33908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7480388" y="1625316"/>
            <a:ext cx="33908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единительная линия 35"/>
          <p:cNvCxnSpPr/>
          <p:nvPr/>
        </p:nvCxnSpPr>
        <p:spPr>
          <a:xfrm>
            <a:off x="7451515" y="2004145"/>
            <a:ext cx="33908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7480388" y="2337603"/>
            <a:ext cx="33908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единительная линия 37"/>
          <p:cNvCxnSpPr/>
          <p:nvPr/>
        </p:nvCxnSpPr>
        <p:spPr>
          <a:xfrm>
            <a:off x="7451515" y="2879012"/>
            <a:ext cx="33908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7451515" y="3485625"/>
            <a:ext cx="33908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7451515" y="4164326"/>
            <a:ext cx="33908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40"/>
          <p:cNvCxnSpPr/>
          <p:nvPr/>
        </p:nvCxnSpPr>
        <p:spPr>
          <a:xfrm>
            <a:off x="7480388" y="4603455"/>
            <a:ext cx="33908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единительная линия 41"/>
          <p:cNvCxnSpPr/>
          <p:nvPr/>
        </p:nvCxnSpPr>
        <p:spPr>
          <a:xfrm>
            <a:off x="7443621" y="5178257"/>
            <a:ext cx="33908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единительная линия 44"/>
          <p:cNvCxnSpPr/>
          <p:nvPr/>
        </p:nvCxnSpPr>
        <p:spPr>
          <a:xfrm>
            <a:off x="7480388" y="5567238"/>
            <a:ext cx="33908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AutoShape 59"/>
          <p:cNvSpPr>
            <a:spLocks/>
          </p:cNvSpPr>
          <p:nvPr/>
        </p:nvSpPr>
        <p:spPr bwMode="auto">
          <a:xfrm>
            <a:off x="7579397" y="5878107"/>
            <a:ext cx="2970915" cy="284728"/>
          </a:xfrm>
          <a:prstGeom prst="accentCallout1">
            <a:avLst>
              <a:gd name="adj1" fmla="val 46601"/>
              <a:gd name="adj2" fmla="val -3088"/>
              <a:gd name="adj3" fmla="val -269581"/>
              <a:gd name="adj4" fmla="val -97707"/>
            </a:avLst>
          </a:prstGeom>
          <a:noFill/>
          <a:ln w="9525">
            <a:solidFill>
              <a:srgbClr val="622423"/>
            </a:solidFill>
            <a:miter lim="800000"/>
            <a:headEnd/>
            <a:tailEnd type="triangle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Central ring 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road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14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CKAD</a:t>
            </a:r>
            <a:r>
              <a:rPr lang="ru-RU" sz="1400" b="1" i="1" dirty="0" smtClean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488282" y="5532254"/>
            <a:ext cx="25943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proposed highway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451515" y="470136"/>
            <a:ext cx="24013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existing highway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8" name="Прямая соединительная линия 47"/>
          <p:cNvCxnSpPr/>
          <p:nvPr/>
        </p:nvCxnSpPr>
        <p:spPr>
          <a:xfrm>
            <a:off x="7465952" y="6170378"/>
            <a:ext cx="339081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7551457" y="6160664"/>
            <a:ext cx="22333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 b="1" i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High-speed highway VSM-2</a:t>
            </a:r>
            <a:endParaRPr lang="ru-RU" sz="1400" b="1" i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166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and skills</a:t>
            </a:r>
            <a:endParaRPr lang="ru-RU" sz="1600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80004" y="783344"/>
            <a:ext cx="6590630" cy="4806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main labor specialization of residents of the district:</a:t>
            </a:r>
            <a:endParaRPr lang="ru-RU" sz="16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251494"/>
              </p:ext>
            </p:extLst>
          </p:nvPr>
        </p:nvGraphicFramePr>
        <p:xfrm>
          <a:off x="4315521" y="1371601"/>
          <a:ext cx="6487887" cy="48882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17990"/>
                <a:gridCol w="1110021"/>
                <a:gridCol w="859876"/>
              </a:tblGrid>
              <a:tr h="6922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Distribution of employed in the economy by sections of OKVED: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Thousands of people</a:t>
                      </a:r>
                      <a:endParaRPr lang="ru-RU" sz="1400" b="1" i="0" u="none" strike="noStrike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9375" marR="9375" marT="9375" marB="0" anchor="ctr"/>
                </a:tc>
              </a:tr>
              <a:tr h="556508">
                <a:tc>
                  <a:txBody>
                    <a:bodyPr/>
                    <a:lstStyle/>
                    <a:p>
                      <a:pPr marL="171450" indent="-171450" algn="l" fontAlgn="b">
                        <a:buFont typeface="Wingdings" panose="05000000000000000000" pitchFamily="2" charset="2"/>
                        <a:buChar char="§"/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manufacturing activity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  <a:tc>
                  <a:txBody>
                    <a:bodyPr/>
                    <a:lstStyle/>
                    <a:p>
                      <a:pPr algn="ctr" fontAlgn="ctr">
                        <a:tabLst>
                          <a:tab pos="2955925" algn="l"/>
                        </a:tabLst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</a:tr>
              <a:tr h="424662">
                <a:tc>
                  <a:txBody>
                    <a:bodyPr/>
                    <a:lstStyle/>
                    <a:p>
                      <a:pPr marL="171450" marR="0" indent="-1714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wholesale and retail trade; repair of motor vehicles and motorcycles</a:t>
                      </a: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	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14,0 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</a:tr>
              <a:tr h="632429">
                <a:tc>
                  <a:txBody>
                    <a:bodyPr/>
                    <a:lstStyle/>
                    <a:p>
                      <a:pPr marL="171450" marR="0" indent="-1714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public administration and military security; social security</a:t>
                      </a: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</a:tr>
              <a:tr h="417388">
                <a:tc>
                  <a:txBody>
                    <a:bodyPr/>
                    <a:lstStyle/>
                    <a:p>
                      <a:pPr marL="171450" marR="0" indent="-1714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education</a:t>
                      </a: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7,3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</a:tr>
              <a:tr h="424662">
                <a:tc>
                  <a:txBody>
                    <a:bodyPr/>
                    <a:lstStyle/>
                    <a:p>
                      <a:pPr marL="171450" marR="0" indent="-1714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professional, scientific and technical activities</a:t>
                      </a: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6,3</a:t>
                      </a:r>
                    </a:p>
                  </a:txBody>
                  <a:tcPr marL="9375" marR="9375" marT="9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</a:tr>
              <a:tr h="437671">
                <a:tc>
                  <a:txBody>
                    <a:bodyPr/>
                    <a:lstStyle/>
                    <a:p>
                      <a:pPr marL="171450" marR="0" indent="-1714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real estate activities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</a:tr>
              <a:tr h="568288">
                <a:tc>
                  <a:txBody>
                    <a:bodyPr/>
                    <a:lstStyle/>
                    <a:p>
                      <a:pPr marL="171450" marR="0" indent="-1714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transportation and storage</a:t>
                      </a: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4,5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</a:tr>
              <a:tr h="298268">
                <a:tc>
                  <a:txBody>
                    <a:bodyPr/>
                    <a:lstStyle/>
                    <a:p>
                      <a:pPr marL="171450" marR="0" indent="-1714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construction</a:t>
                      </a: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3,3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</a:tr>
              <a:tr h="424662">
                <a:tc>
                  <a:txBody>
                    <a:bodyPr/>
                    <a:lstStyle/>
                    <a:p>
                      <a:pPr marL="171450" marR="0" indent="-17145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n-US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activities in the field of health and social services</a:t>
                      </a:r>
                      <a:endParaRPr lang="ru-RU" sz="1400" b="1" i="0" u="none" strike="noStrike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2,8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3%</a:t>
                      </a:r>
                      <a:endParaRPr lang="ru-RU" sz="1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375" marR="9375" marT="9375" marB="0" anchor="ctr"/>
                </a:tc>
              </a:tr>
            </a:tbl>
          </a:graphicData>
        </a:graphic>
      </p:graphicFrame>
      <p:pic>
        <p:nvPicPr>
          <p:cNvPr id="1026" name="Picture 2" descr="http://www.funlib.ru/cimg/2014/101620/282232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98" y="783344"/>
            <a:ext cx="3181985" cy="231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2997438"/>
            <a:ext cx="4202545" cy="32623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 system-6 </a:t>
            </a:r>
            <a:r>
              <a:rPr lang="en-US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institutions</a:t>
            </a:r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Noginsk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branch of Moscow state regional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Autonomous non-profit organization of additional professional 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en-US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Bogorodsky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Polytechnic Institute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 budgetary professional educational institution of the Moscow region "</a:t>
            </a:r>
            <a:r>
              <a:rPr lang="en-US" sz="1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Noginsk</a:t>
            </a:r>
            <a:r>
              <a:rPr lang="en-US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College</a:t>
            </a:r>
            <a:r>
              <a:rPr lang="en-US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Подмосковный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филиал АНОВПО «Российская академия предпринимательства»</a:t>
            </a: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ГАПОУ МО 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"ПК "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Энергия":</a:t>
            </a:r>
          </a:p>
          <a:p>
            <a:pPr marL="1200150" lvl="2" indent="-285750"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Ногинск </a:t>
            </a:r>
          </a:p>
          <a:p>
            <a:pPr marL="1200150" lvl="2" indent="-285750">
              <a:buClr>
                <a:schemeClr val="accent1">
                  <a:lumMod val="50000"/>
                </a:schemeClr>
              </a:buClr>
              <a:buFont typeface="Courier New" panose="02070309020205020404" pitchFamily="49" charset="0"/>
              <a:buChar char="o"/>
            </a:pP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Электроугли</a:t>
            </a:r>
          </a:p>
          <a:p>
            <a:pPr>
              <a:buClr>
                <a:schemeClr val="accent1">
                  <a:lumMod val="50000"/>
                </a:schemeClr>
              </a:buClr>
            </a:pPr>
            <a:endParaRPr lang="ru-RU" sz="1400" dirty="0" smtClean="0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buClr>
                <a:schemeClr val="accent1">
                  <a:lumMod val="50000"/>
                </a:schemeClr>
              </a:buClr>
            </a:pP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Более 1500</a:t>
            </a:r>
            <a:r>
              <a:rPr lang="ru-RU" sz="14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обучающихся в 2018-2019 учебном году</a:t>
            </a: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Clr>
                <a:schemeClr val="accent1">
                  <a:lumMod val="50000"/>
                </a:schemeClr>
              </a:buClr>
            </a:pP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>
                  <a:lumMod val="50000"/>
                </a:schemeClr>
              </a:buClr>
            </a:pPr>
            <a:endParaRPr lang="ru-RU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>
                  <a:lumMod val="50000"/>
                </a:schemeClr>
              </a:buClr>
              <a:buFont typeface="Wingdings" panose="05000000000000000000" pitchFamily="2" charset="2"/>
              <a:buChar char="§"/>
            </a:pPr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80232" y="6361719"/>
            <a:ext cx="37584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chemeClr val="accent1">
                  <a:lumMod val="50000"/>
                </a:schemeClr>
              </a:buClr>
            </a:pPr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15%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прочие виды деятельности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9881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0477334"/>
              </p:ext>
            </p:extLst>
          </p:nvPr>
        </p:nvGraphicFramePr>
        <p:xfrm>
          <a:off x="0" y="202824"/>
          <a:ext cx="11642804" cy="66663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0" y="-11821"/>
            <a:ext cx="12192000" cy="5916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Системообразующие предприятия Богородского городского округа</a:t>
            </a:r>
            <a:endParaRPr lang="ru-RU" sz="16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6255" y="1056904"/>
            <a:ext cx="87996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5" name="Овал 4"/>
          <p:cNvSpPr/>
          <p:nvPr/>
        </p:nvSpPr>
        <p:spPr>
          <a:xfrm>
            <a:off x="4209143" y="2380343"/>
            <a:ext cx="682171" cy="3048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99653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66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altLang="ru-RU" sz="2000" dirty="0" smtClean="0"/>
              <a:t>Перечень потенциальных и находящихся на ранней стадии реализации </a:t>
            </a:r>
            <a:r>
              <a:rPr lang="ru-RU" altLang="ru-RU" sz="2000" dirty="0"/>
              <a:t>инвестиционных </a:t>
            </a:r>
            <a:r>
              <a:rPr lang="ru-RU" altLang="ru-RU" sz="2000" dirty="0" smtClean="0"/>
              <a:t>проектов (оказывающих существенное влияние на экономику округа, не относящихся к строительству жилья)</a:t>
            </a:r>
            <a:endParaRPr lang="ru-RU" altLang="ru-RU" sz="2000" dirty="0"/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285878964"/>
              </p:ext>
            </p:extLst>
          </p:nvPr>
        </p:nvGraphicFramePr>
        <p:xfrm>
          <a:off x="301083" y="1667256"/>
          <a:ext cx="11351941" cy="49611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614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12192000" cy="1667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altLang="ru-RU" sz="2000" dirty="0" smtClean="0"/>
              <a:t>Перечень потенциальных и находящихся на ранней стадии реализации </a:t>
            </a:r>
            <a:r>
              <a:rPr lang="ru-RU" altLang="ru-RU" sz="2000" dirty="0"/>
              <a:t>инвестиционных </a:t>
            </a:r>
            <a:r>
              <a:rPr lang="ru-RU" altLang="ru-RU" sz="2000" dirty="0" smtClean="0"/>
              <a:t>проектов (оказывающих существенное влияние на экономику округа, не относящихся к строительству жилья)</a:t>
            </a:r>
            <a:endParaRPr lang="ru-RU" altLang="ru-RU" sz="2000" dirty="0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520836950"/>
              </p:ext>
            </p:extLst>
          </p:nvPr>
        </p:nvGraphicFramePr>
        <p:xfrm>
          <a:off x="367990" y="1862254"/>
          <a:ext cx="10470995" cy="4261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111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12192000" cy="792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altLang="ru-RU" sz="2400" dirty="0" smtClean="0"/>
              <a:t>Приоритетные отрасли развития округа для привлечения инвестиций </a:t>
            </a:r>
            <a:br>
              <a:rPr lang="ru-RU" altLang="ru-RU" sz="2400" dirty="0" smtClean="0"/>
            </a:br>
            <a:r>
              <a:rPr lang="ru-RU" altLang="ru-RU" sz="2400" dirty="0" smtClean="0"/>
              <a:t>(основная специализация бизнеса на территории округа)</a:t>
            </a:r>
            <a:endParaRPr lang="ru-RU" altLang="ru-RU" sz="2400" dirty="0"/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332230" y="1621536"/>
            <a:ext cx="11536403" cy="4962144"/>
          </a:xfrm>
          <a:prstGeom prst="rect">
            <a:avLst/>
          </a:prstGeom>
        </p:spPr>
        <p:txBody>
          <a:bodyPr numCol="2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ru-RU" altLang="ru-RU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6"/>
          <p:cNvSpPr txBox="1">
            <a:spLocks noChangeArrowheads="1"/>
          </p:cNvSpPr>
          <p:nvPr/>
        </p:nvSpPr>
        <p:spPr>
          <a:xfrm>
            <a:off x="7714129" y="838200"/>
            <a:ext cx="4027488" cy="579120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endParaRPr lang="ru-RU" altLang="ru-RU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95206985"/>
              </p:ext>
            </p:extLst>
          </p:nvPr>
        </p:nvGraphicFramePr>
        <p:xfrm>
          <a:off x="332231" y="1066800"/>
          <a:ext cx="11409386" cy="5516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0614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Объединенный</Template>
  <TotalTime>9005</TotalTime>
  <Words>3332</Words>
  <Application>Microsoft Office PowerPoint</Application>
  <PresentationFormat>Широкоэкранный</PresentationFormat>
  <Paragraphs>722</Paragraphs>
  <Slides>30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41" baseType="lpstr">
      <vt:lpstr>Arial Unicode MS</vt:lpstr>
      <vt:lpstr>Akrobat</vt:lpstr>
      <vt:lpstr>Arial</vt:lpstr>
      <vt:lpstr>Calibri</vt:lpstr>
      <vt:lpstr>Courier New</vt:lpstr>
      <vt:lpstr>Times New Roman</vt:lpstr>
      <vt:lpstr>Trebuchet MS</vt:lpstr>
      <vt:lpstr>Wingdings</vt:lpstr>
      <vt:lpstr>Wingdings 3</vt:lpstr>
      <vt:lpstr>Грань</vt:lpstr>
      <vt:lpstr>Точечный рисунок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Инженерно - техническая обеспеченность индустриального парка </vt:lpstr>
      <vt:lpstr>Презентация PowerPoint</vt:lpstr>
      <vt:lpstr>Инженерно - техническая обеспеченность индустриального парка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Antranik Nersesyan</dc:creator>
  <cp:lastModifiedBy>Belikova</cp:lastModifiedBy>
  <cp:revision>495</cp:revision>
  <cp:lastPrinted>2019-09-04T08:19:47Z</cp:lastPrinted>
  <dcterms:created xsi:type="dcterms:W3CDTF">2015-10-29T13:36:46Z</dcterms:created>
  <dcterms:modified xsi:type="dcterms:W3CDTF">2019-11-18T09:36:24Z</dcterms:modified>
</cp:coreProperties>
</file>